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6" r:id="rId1"/>
  </p:sldMasterIdLst>
  <p:notesMasterIdLst>
    <p:notesMasterId r:id="rId39"/>
  </p:notesMasterIdLst>
  <p:sldIdLst>
    <p:sldId id="365" r:id="rId2"/>
    <p:sldId id="344" r:id="rId3"/>
    <p:sldId id="518" r:id="rId4"/>
    <p:sldId id="420" r:id="rId5"/>
    <p:sldId id="484" r:id="rId6"/>
    <p:sldId id="485" r:id="rId7"/>
    <p:sldId id="503" r:id="rId8"/>
    <p:sldId id="401" r:id="rId9"/>
    <p:sldId id="422" r:id="rId10"/>
    <p:sldId id="443" r:id="rId11"/>
    <p:sldId id="511" r:id="rId12"/>
    <p:sldId id="512" r:id="rId13"/>
    <p:sldId id="385" r:id="rId14"/>
    <p:sldId id="402" r:id="rId15"/>
    <p:sldId id="516" r:id="rId16"/>
    <p:sldId id="480" r:id="rId17"/>
    <p:sldId id="479" r:id="rId18"/>
    <p:sldId id="459" r:id="rId19"/>
    <p:sldId id="460" r:id="rId20"/>
    <p:sldId id="464" r:id="rId21"/>
    <p:sldId id="515" r:id="rId22"/>
    <p:sldId id="519" r:id="rId23"/>
    <p:sldId id="508" r:id="rId24"/>
    <p:sldId id="505" r:id="rId25"/>
    <p:sldId id="451" r:id="rId26"/>
    <p:sldId id="452" r:id="rId27"/>
    <p:sldId id="504" r:id="rId28"/>
    <p:sldId id="469" r:id="rId29"/>
    <p:sldId id="470" r:id="rId30"/>
    <p:sldId id="471" r:id="rId31"/>
    <p:sldId id="473" r:id="rId32"/>
    <p:sldId id="474" r:id="rId33"/>
    <p:sldId id="475" r:id="rId34"/>
    <p:sldId id="476" r:id="rId35"/>
    <p:sldId id="478" r:id="rId36"/>
    <p:sldId id="520" r:id="rId37"/>
    <p:sldId id="364" r:id="rId38"/>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CE7"/>
    <a:srgbClr val="F9D8CC"/>
    <a:srgbClr val="F3B6A3"/>
    <a:srgbClr val="F6C7B8"/>
    <a:srgbClr val="80808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6" autoAdjust="0"/>
    <p:restoredTop sz="94676" autoAdjust="0"/>
  </p:normalViewPr>
  <p:slideViewPr>
    <p:cSldViewPr>
      <p:cViewPr varScale="1">
        <p:scale>
          <a:sx n="69" d="100"/>
          <a:sy n="69" d="100"/>
        </p:scale>
        <p:origin x="1362" y="66"/>
      </p:cViewPr>
      <p:guideLst>
        <p:guide orient="horz" pos="2160"/>
        <p:guide pos="2880"/>
      </p:guideLst>
    </p:cSldViewPr>
  </p:slideViewPr>
  <p:outlineViewPr>
    <p:cViewPr>
      <p:scale>
        <a:sx n="33" d="100"/>
        <a:sy n="33" d="100"/>
      </p:scale>
      <p:origin x="0" y="303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B7E70-093E-4B5A-8A0F-6C22C94FEB36}" type="doc">
      <dgm:prSet loTypeId="urn:microsoft.com/office/officeart/2005/8/layout/pyramid2" loCatId="list" qsTypeId="urn:microsoft.com/office/officeart/2005/8/quickstyle/simple1" qsCatId="simple" csTypeId="urn:microsoft.com/office/officeart/2005/8/colors/accent1_2" csCatId="accent1" phldr="1"/>
      <dgm:spPr/>
    </dgm:pt>
    <dgm:pt modelId="{379445D8-E803-4F88-B6EE-B782A6E727A1}">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Dil ve konuşma güçlüğü olan bireyler </a:t>
          </a:r>
          <a:endParaRPr lang="tr-TR" sz="1600" b="1" dirty="0">
            <a:latin typeface="Times New Roman" pitchFamily="18" charset="0"/>
            <a:cs typeface="Times New Roman" pitchFamily="18" charset="0"/>
          </a:endParaRPr>
        </a:p>
      </dgm:t>
    </dgm:pt>
    <dgm:pt modelId="{6B254470-F6FA-4103-91B9-7BC1F7B6E76C}" type="parTrans" cxnId="{2A4DDB11-C6E8-44CA-9E7D-F2DA248C6828}">
      <dgm:prSet/>
      <dgm:spPr/>
      <dgm:t>
        <a:bodyPr/>
        <a:lstStyle/>
        <a:p>
          <a:endParaRPr lang="tr-TR"/>
        </a:p>
      </dgm:t>
    </dgm:pt>
    <dgm:pt modelId="{897642D2-C325-4851-91D7-4C6960EEA7D8}" type="sibTrans" cxnId="{2A4DDB11-C6E8-44CA-9E7D-F2DA248C6828}">
      <dgm:prSet/>
      <dgm:spPr/>
      <dgm:t>
        <a:bodyPr/>
        <a:lstStyle/>
        <a:p>
          <a:endParaRPr lang="tr-TR"/>
        </a:p>
      </dgm:t>
    </dgm:pt>
    <dgm:pt modelId="{5C561D04-1467-48CC-8D1C-56FC3741E24D}">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İşitme yetersizliği olan bireyler</a:t>
          </a:r>
          <a:endParaRPr lang="tr-TR" sz="1600" b="1" dirty="0">
            <a:latin typeface="Times New Roman" pitchFamily="18" charset="0"/>
            <a:cs typeface="Times New Roman" pitchFamily="18" charset="0"/>
          </a:endParaRPr>
        </a:p>
      </dgm:t>
    </dgm:pt>
    <dgm:pt modelId="{798434E9-FCDF-4171-8216-3C1496FAD990}" type="parTrans" cxnId="{CED7E7E4-E66D-42F9-83BB-BFB6F85E7E87}">
      <dgm:prSet/>
      <dgm:spPr/>
      <dgm:t>
        <a:bodyPr/>
        <a:lstStyle/>
        <a:p>
          <a:endParaRPr lang="tr-TR"/>
        </a:p>
      </dgm:t>
    </dgm:pt>
    <dgm:pt modelId="{AB70D5A5-8B51-4E11-A1BF-B8C2085AF5F0}" type="sibTrans" cxnId="{CED7E7E4-E66D-42F9-83BB-BFB6F85E7E87}">
      <dgm:prSet/>
      <dgm:spPr/>
      <dgm:t>
        <a:bodyPr/>
        <a:lstStyle/>
        <a:p>
          <a:endParaRPr lang="tr-TR"/>
        </a:p>
      </dgm:t>
    </dgm:pt>
    <dgm:pt modelId="{970315D3-4E72-4443-8463-A276AAA3970F}">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Görme yetersizliği olan bireyler </a:t>
          </a:r>
          <a:endParaRPr lang="tr-TR" sz="1600" b="1" dirty="0">
            <a:latin typeface="Times New Roman" pitchFamily="18" charset="0"/>
            <a:cs typeface="Times New Roman" pitchFamily="18" charset="0"/>
          </a:endParaRPr>
        </a:p>
      </dgm:t>
    </dgm:pt>
    <dgm:pt modelId="{B154EE5F-2F8F-4124-AE59-A50D3522584E}" type="parTrans" cxnId="{C69FB651-0A26-4B00-B896-11DC50A1040F}">
      <dgm:prSet/>
      <dgm:spPr/>
      <dgm:t>
        <a:bodyPr/>
        <a:lstStyle/>
        <a:p>
          <a:endParaRPr lang="tr-TR"/>
        </a:p>
      </dgm:t>
    </dgm:pt>
    <dgm:pt modelId="{C0F94A4E-A618-45F6-BBB5-C74C737A63DA}" type="sibTrans" cxnId="{C69FB651-0A26-4B00-B896-11DC50A1040F}">
      <dgm:prSet/>
      <dgm:spPr/>
      <dgm:t>
        <a:bodyPr/>
        <a:lstStyle/>
        <a:p>
          <a:endParaRPr lang="tr-TR"/>
        </a:p>
      </dgm:t>
    </dgm:pt>
    <dgm:pt modelId="{3D94CD8D-3DCB-4E1F-86CD-ED6D987A0B55}">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Süreğen hastalığı olan bireyler </a:t>
          </a:r>
          <a:endParaRPr lang="tr-TR" sz="1600" b="1" dirty="0">
            <a:latin typeface="Times New Roman" pitchFamily="18" charset="0"/>
            <a:cs typeface="Times New Roman" pitchFamily="18" charset="0"/>
          </a:endParaRPr>
        </a:p>
      </dgm:t>
    </dgm:pt>
    <dgm:pt modelId="{9D0BADB5-E07E-4F2F-B24B-02864D524AC6}" type="parTrans" cxnId="{B526427B-8828-4AF2-B347-2CB80A4FB305}">
      <dgm:prSet/>
      <dgm:spPr/>
      <dgm:t>
        <a:bodyPr/>
        <a:lstStyle/>
        <a:p>
          <a:endParaRPr lang="tr-TR"/>
        </a:p>
      </dgm:t>
    </dgm:pt>
    <dgm:pt modelId="{A9A3DE8E-E5F6-4A63-AA25-36421BB2F017}" type="sibTrans" cxnId="{B526427B-8828-4AF2-B347-2CB80A4FB305}">
      <dgm:prSet/>
      <dgm:spPr/>
      <dgm:t>
        <a:bodyPr/>
        <a:lstStyle/>
        <a:p>
          <a:endParaRPr lang="tr-TR"/>
        </a:p>
      </dgm:t>
    </dgm:pt>
    <dgm:pt modelId="{FBCC59DA-4C82-481D-8548-962C7CAE4569}">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Özel öğrenme güçlüğü olan bireyler </a:t>
          </a:r>
          <a:endParaRPr lang="tr-TR" sz="1600" b="1" dirty="0">
            <a:latin typeface="Times New Roman" pitchFamily="18" charset="0"/>
            <a:cs typeface="Times New Roman" pitchFamily="18" charset="0"/>
          </a:endParaRPr>
        </a:p>
      </dgm:t>
    </dgm:pt>
    <dgm:pt modelId="{B21E4D66-DBA6-4757-A24D-7206E07D112D}" type="parTrans" cxnId="{FBD55502-4A11-47C3-8A06-DED64B4A67BB}">
      <dgm:prSet/>
      <dgm:spPr/>
      <dgm:t>
        <a:bodyPr/>
        <a:lstStyle/>
        <a:p>
          <a:endParaRPr lang="tr-TR"/>
        </a:p>
      </dgm:t>
    </dgm:pt>
    <dgm:pt modelId="{A3081763-5F3E-4F93-8EED-1084C7D160B3}" type="sibTrans" cxnId="{FBD55502-4A11-47C3-8A06-DED64B4A67BB}">
      <dgm:prSet/>
      <dgm:spPr/>
      <dgm:t>
        <a:bodyPr/>
        <a:lstStyle/>
        <a:p>
          <a:endParaRPr lang="tr-TR"/>
        </a:p>
      </dgm:t>
    </dgm:pt>
    <dgm:pt modelId="{5EC96554-E370-4F81-88F4-878B5DD18749}">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Otizmi olan bireyler</a:t>
          </a:r>
          <a:endParaRPr lang="tr-TR" sz="1600" b="1" dirty="0">
            <a:latin typeface="Times New Roman" pitchFamily="18" charset="0"/>
            <a:cs typeface="Times New Roman" pitchFamily="18" charset="0"/>
          </a:endParaRPr>
        </a:p>
      </dgm:t>
    </dgm:pt>
    <dgm:pt modelId="{5D6709B4-4193-4AFA-92C6-DDE021717101}" type="parTrans" cxnId="{6F26ABFA-86D6-4988-806C-BFCA2A984FE6}">
      <dgm:prSet/>
      <dgm:spPr/>
      <dgm:t>
        <a:bodyPr/>
        <a:lstStyle/>
        <a:p>
          <a:endParaRPr lang="tr-TR"/>
        </a:p>
      </dgm:t>
    </dgm:pt>
    <dgm:pt modelId="{CDBA78A7-1B28-4078-9BCA-0A2FF2316CF5}" type="sibTrans" cxnId="{6F26ABFA-86D6-4988-806C-BFCA2A984FE6}">
      <dgm:prSet/>
      <dgm:spPr/>
      <dgm:t>
        <a:bodyPr/>
        <a:lstStyle/>
        <a:p>
          <a:endParaRPr lang="tr-TR"/>
        </a:p>
      </dgm:t>
    </dgm:pt>
    <dgm:pt modelId="{1C2C33EB-BDB9-400B-9B74-1059E89B6CE7}">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Bedensel  yetersizliği olan bireyler </a:t>
          </a:r>
          <a:endParaRPr lang="tr-TR" sz="1600" b="1" dirty="0">
            <a:latin typeface="Times New Roman" pitchFamily="18" charset="0"/>
            <a:cs typeface="Times New Roman" pitchFamily="18" charset="0"/>
          </a:endParaRPr>
        </a:p>
      </dgm:t>
    </dgm:pt>
    <dgm:pt modelId="{D9FA211A-38C8-44AE-AB8E-29D09CF2D9B2}" type="parTrans" cxnId="{A41E40D3-02FB-4624-BF0D-C74B0B564013}">
      <dgm:prSet/>
      <dgm:spPr/>
      <dgm:t>
        <a:bodyPr/>
        <a:lstStyle/>
        <a:p>
          <a:endParaRPr lang="tr-TR"/>
        </a:p>
      </dgm:t>
    </dgm:pt>
    <dgm:pt modelId="{D1C36E90-F2F7-4B9B-B5CA-49E3D4D218D1}" type="sibTrans" cxnId="{A41E40D3-02FB-4624-BF0D-C74B0B564013}">
      <dgm:prSet/>
      <dgm:spPr/>
      <dgm:t>
        <a:bodyPr/>
        <a:lstStyle/>
        <a:p>
          <a:endParaRPr lang="tr-TR"/>
        </a:p>
      </dgm:t>
    </dgm:pt>
    <dgm:pt modelId="{B49D40D4-8A00-4149-B31F-59A87ABA6C5C}">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Birden fazla yetersizliği olan bireyler</a:t>
          </a:r>
          <a:endParaRPr lang="tr-TR" sz="1600" b="1" dirty="0">
            <a:latin typeface="Times New Roman" pitchFamily="18" charset="0"/>
            <a:cs typeface="Times New Roman" pitchFamily="18" charset="0"/>
          </a:endParaRPr>
        </a:p>
      </dgm:t>
    </dgm:pt>
    <dgm:pt modelId="{C702801F-3C44-4CA8-8C00-ACF5FBC2C742}" type="parTrans" cxnId="{79E8A142-3572-483F-8A58-B46D66E95E36}">
      <dgm:prSet/>
      <dgm:spPr/>
      <dgm:t>
        <a:bodyPr/>
        <a:lstStyle/>
        <a:p>
          <a:endParaRPr lang="tr-TR"/>
        </a:p>
      </dgm:t>
    </dgm:pt>
    <dgm:pt modelId="{6F1AA1C6-DA71-40A8-8748-5BC5E25054E0}" type="sibTrans" cxnId="{79E8A142-3572-483F-8A58-B46D66E95E36}">
      <dgm:prSet/>
      <dgm:spPr/>
      <dgm:t>
        <a:bodyPr/>
        <a:lstStyle/>
        <a:p>
          <a:endParaRPr lang="tr-TR"/>
        </a:p>
      </dgm:t>
    </dgm:pt>
    <dgm:pt modelId="{D775E66C-6FAC-4CFE-B0CF-F429DC663B50}">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Özel yetenekli bireyler </a:t>
          </a:r>
          <a:endParaRPr lang="tr-TR" sz="1600" b="1" dirty="0">
            <a:latin typeface="Times New Roman" pitchFamily="18" charset="0"/>
            <a:cs typeface="Times New Roman" pitchFamily="18" charset="0"/>
          </a:endParaRPr>
        </a:p>
      </dgm:t>
    </dgm:pt>
    <dgm:pt modelId="{2CEB0C97-618C-41D0-8719-A9CB2ACB5DAA}" type="parTrans" cxnId="{0D926156-E11D-475F-806A-A15D7BD8AA9C}">
      <dgm:prSet/>
      <dgm:spPr/>
      <dgm:t>
        <a:bodyPr/>
        <a:lstStyle/>
        <a:p>
          <a:endParaRPr lang="tr-TR"/>
        </a:p>
      </dgm:t>
    </dgm:pt>
    <dgm:pt modelId="{C2414B27-3111-4E0C-917B-BCF086473BE5}" type="sibTrans" cxnId="{0D926156-E11D-475F-806A-A15D7BD8AA9C}">
      <dgm:prSet/>
      <dgm:spPr/>
      <dgm:t>
        <a:bodyPr/>
        <a:lstStyle/>
        <a:p>
          <a:endParaRPr lang="tr-TR"/>
        </a:p>
      </dgm:t>
    </dgm:pt>
    <dgm:pt modelId="{DD27ECD6-9AF6-4011-A843-DBD5EED1DB39}">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Dikkat eksikliği ve hiperaktivite  bozukluğu olan bireyler </a:t>
          </a:r>
          <a:endParaRPr lang="tr-TR" sz="1600" b="1" dirty="0">
            <a:latin typeface="Times New Roman" pitchFamily="18" charset="0"/>
            <a:cs typeface="Times New Roman" pitchFamily="18" charset="0"/>
          </a:endParaRPr>
        </a:p>
      </dgm:t>
    </dgm:pt>
    <dgm:pt modelId="{C53CE68D-BADD-4461-876D-47F3EA9F9007}" type="parTrans" cxnId="{F74F0644-92CD-41CC-9077-A4CF8E4EA3DE}">
      <dgm:prSet/>
      <dgm:spPr/>
      <dgm:t>
        <a:bodyPr/>
        <a:lstStyle/>
        <a:p>
          <a:endParaRPr lang="tr-TR"/>
        </a:p>
      </dgm:t>
    </dgm:pt>
    <dgm:pt modelId="{27AFEC6B-78A5-477B-A655-5842DB98FC0D}" type="sibTrans" cxnId="{F74F0644-92CD-41CC-9077-A4CF8E4EA3DE}">
      <dgm:prSet/>
      <dgm:spPr/>
      <dgm:t>
        <a:bodyPr/>
        <a:lstStyle/>
        <a:p>
          <a:endParaRPr lang="tr-TR"/>
        </a:p>
      </dgm:t>
    </dgm:pt>
    <dgm:pt modelId="{0F8A4359-AF28-463D-8038-B292129A947D}">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Zihinsel yetersizliği olan bireyler</a:t>
          </a:r>
          <a:endParaRPr lang="tr-TR" sz="1600" b="1" dirty="0">
            <a:latin typeface="Times New Roman" pitchFamily="18" charset="0"/>
            <a:cs typeface="Times New Roman" pitchFamily="18" charset="0"/>
          </a:endParaRPr>
        </a:p>
      </dgm:t>
    </dgm:pt>
    <dgm:pt modelId="{D13C8704-F38E-41B2-8CD6-FCC43904FB52}" type="parTrans" cxnId="{5E234EC7-BFE6-4B12-98BC-0E514E4412E5}">
      <dgm:prSet/>
      <dgm:spPr/>
      <dgm:t>
        <a:bodyPr/>
        <a:lstStyle/>
        <a:p>
          <a:endParaRPr lang="tr-TR"/>
        </a:p>
      </dgm:t>
    </dgm:pt>
    <dgm:pt modelId="{A4F92D0D-31DE-492E-B3BF-EDC32898BD37}" type="sibTrans" cxnId="{5E234EC7-BFE6-4B12-98BC-0E514E4412E5}">
      <dgm:prSet/>
      <dgm:spPr/>
      <dgm:t>
        <a:bodyPr/>
        <a:lstStyle/>
        <a:p>
          <a:endParaRPr lang="tr-TR"/>
        </a:p>
      </dgm:t>
    </dgm:pt>
    <dgm:pt modelId="{E81EE0F5-BC34-4B7C-A793-ACCFE66146B1}" type="pres">
      <dgm:prSet presAssocID="{72CB7E70-093E-4B5A-8A0F-6C22C94FEB36}" presName="compositeShape" presStyleCnt="0">
        <dgm:presLayoutVars>
          <dgm:dir/>
          <dgm:resizeHandles/>
        </dgm:presLayoutVars>
      </dgm:prSet>
      <dgm:spPr/>
    </dgm:pt>
    <dgm:pt modelId="{DA44075F-77DB-4559-A29D-B257FE21B4BE}" type="pres">
      <dgm:prSet presAssocID="{72CB7E70-093E-4B5A-8A0F-6C22C94FEB36}" presName="pyramid" presStyleLbl="node1" presStyleIdx="0" presStyleCnt="1" custScaleX="169206" custLinFactNeighborX="-55823" custLinFactNeighborY="-3448"/>
      <dgm:spPr>
        <a:solidFill>
          <a:schemeClr val="bg2">
            <a:lumMod val="25000"/>
          </a:schemeClr>
        </a:solidFill>
      </dgm:spPr>
    </dgm:pt>
    <dgm:pt modelId="{23EFD6E3-A366-447D-AF28-6C7BDD8CF5A3}" type="pres">
      <dgm:prSet presAssocID="{72CB7E70-093E-4B5A-8A0F-6C22C94FEB36}" presName="theList" presStyleCnt="0"/>
      <dgm:spPr/>
    </dgm:pt>
    <dgm:pt modelId="{9458B5D1-3BF6-487E-8D94-F3996BA86DCE}" type="pres">
      <dgm:prSet presAssocID="{0F8A4359-AF28-463D-8038-B292129A947D}" presName="aNode" presStyleLbl="fgAcc1" presStyleIdx="0" presStyleCnt="11" custScaleX="132074" custScaleY="2000000" custLinFactX="-14929" custLinFactY="-1751633" custLinFactNeighborX="-100000" custLinFactNeighborY="-1800000">
        <dgm:presLayoutVars>
          <dgm:bulletEnabled val="1"/>
        </dgm:presLayoutVars>
      </dgm:prSet>
      <dgm:spPr/>
      <dgm:t>
        <a:bodyPr/>
        <a:lstStyle/>
        <a:p>
          <a:endParaRPr lang="tr-TR"/>
        </a:p>
      </dgm:t>
    </dgm:pt>
    <dgm:pt modelId="{EEF958FB-8AE8-4B4A-97AB-70CF377C314C}" type="pres">
      <dgm:prSet presAssocID="{0F8A4359-AF28-463D-8038-B292129A947D}" presName="aSpace" presStyleCnt="0"/>
      <dgm:spPr/>
    </dgm:pt>
    <dgm:pt modelId="{6A6E7E61-3F07-49D2-80D3-0AEBAB6D585F}" type="pres">
      <dgm:prSet presAssocID="{DD27ECD6-9AF6-4011-A843-DBD5EED1DB39}" presName="aNode" presStyleLbl="fgAcc1" presStyleIdx="1" presStyleCnt="11" custScaleX="180917" custScaleY="2000000" custLinFactY="-1519061" custLinFactNeighborX="19718" custLinFactNeighborY="-1600000">
        <dgm:presLayoutVars>
          <dgm:bulletEnabled val="1"/>
        </dgm:presLayoutVars>
      </dgm:prSet>
      <dgm:spPr/>
      <dgm:t>
        <a:bodyPr/>
        <a:lstStyle/>
        <a:p>
          <a:endParaRPr lang="tr-TR"/>
        </a:p>
      </dgm:t>
    </dgm:pt>
    <dgm:pt modelId="{F35EC5C8-8066-4B08-AF52-F1DCAB58E361}" type="pres">
      <dgm:prSet presAssocID="{DD27ECD6-9AF6-4011-A843-DBD5EED1DB39}" presName="aSpace" presStyleCnt="0"/>
      <dgm:spPr/>
    </dgm:pt>
    <dgm:pt modelId="{6EAF92C1-A229-4E74-9F4C-A8519815CBBD}" type="pres">
      <dgm:prSet presAssocID="{D775E66C-6FAC-4CFE-B0CF-F429DC663B50}" presName="aNode" presStyleLbl="fgAcc1" presStyleIdx="2" presStyleCnt="11" custScaleX="106953" custScaleY="2000000" custLinFactY="-894966" custLinFactNeighborX="-41680" custLinFactNeighborY="-900000">
        <dgm:presLayoutVars>
          <dgm:bulletEnabled val="1"/>
        </dgm:presLayoutVars>
      </dgm:prSet>
      <dgm:spPr/>
      <dgm:t>
        <a:bodyPr/>
        <a:lstStyle/>
        <a:p>
          <a:endParaRPr lang="tr-TR"/>
        </a:p>
      </dgm:t>
    </dgm:pt>
    <dgm:pt modelId="{FBDCE23A-CDBC-4DB7-B53A-48ECE158DF54}" type="pres">
      <dgm:prSet presAssocID="{D775E66C-6FAC-4CFE-B0CF-F429DC663B50}" presName="aSpace" presStyleCnt="0"/>
      <dgm:spPr/>
    </dgm:pt>
    <dgm:pt modelId="{437B099C-4AB1-4A0C-8177-DF98705B09D3}" type="pres">
      <dgm:prSet presAssocID="{B49D40D4-8A00-4149-B31F-59A87ABA6C5C}" presName="aNode" presStyleLbl="fgAcc1" presStyleIdx="3" presStyleCnt="11" custScaleX="152264" custScaleY="2000000" custLinFactY="-662393" custLinFactNeighborX="-94739" custLinFactNeighborY="-700000">
        <dgm:presLayoutVars>
          <dgm:bulletEnabled val="1"/>
        </dgm:presLayoutVars>
      </dgm:prSet>
      <dgm:spPr/>
      <dgm:t>
        <a:bodyPr/>
        <a:lstStyle/>
        <a:p>
          <a:endParaRPr lang="tr-TR"/>
        </a:p>
      </dgm:t>
    </dgm:pt>
    <dgm:pt modelId="{28DAF598-30E4-41AF-9035-82F47A45929D}" type="pres">
      <dgm:prSet presAssocID="{B49D40D4-8A00-4149-B31F-59A87ABA6C5C}" presName="aSpace" presStyleCnt="0"/>
      <dgm:spPr/>
    </dgm:pt>
    <dgm:pt modelId="{9BED6BD1-92B4-451A-A15B-50BA11D4383B}" type="pres">
      <dgm:prSet presAssocID="{1C2C33EB-BDB9-400B-9B74-1059E89B6CE7}" presName="aNode" presStyleLbl="fgAcc1" presStyleIdx="4" presStyleCnt="11" custScaleX="187715" custScaleY="2000000" custLinFactY="-429821" custLinFactNeighborX="6273" custLinFactNeighborY="-500000">
        <dgm:presLayoutVars>
          <dgm:bulletEnabled val="1"/>
        </dgm:presLayoutVars>
      </dgm:prSet>
      <dgm:spPr/>
      <dgm:t>
        <a:bodyPr/>
        <a:lstStyle/>
        <a:p>
          <a:endParaRPr lang="tr-TR"/>
        </a:p>
      </dgm:t>
    </dgm:pt>
    <dgm:pt modelId="{9653FB25-460A-45C3-A260-40A98D0341D9}" type="pres">
      <dgm:prSet presAssocID="{1C2C33EB-BDB9-400B-9B74-1059E89B6CE7}" presName="aSpace" presStyleCnt="0"/>
      <dgm:spPr/>
    </dgm:pt>
    <dgm:pt modelId="{85ED3440-1446-45DC-A0D2-D53DD2A727DF}" type="pres">
      <dgm:prSet presAssocID="{5EC96554-E370-4F81-88F4-878B5DD18749}" presName="aNode" presStyleLbl="fgAcc1" presStyleIdx="5" presStyleCnt="11" custScaleX="101906" custScaleY="2000000" custLinFactY="-200000" custLinFactNeighborX="-51775" custLinFactNeighborY="-277931">
        <dgm:presLayoutVars>
          <dgm:bulletEnabled val="1"/>
        </dgm:presLayoutVars>
      </dgm:prSet>
      <dgm:spPr/>
      <dgm:t>
        <a:bodyPr/>
        <a:lstStyle/>
        <a:p>
          <a:endParaRPr lang="tr-TR"/>
        </a:p>
      </dgm:t>
    </dgm:pt>
    <dgm:pt modelId="{26062BBD-0325-4944-8F88-7C598377D781}" type="pres">
      <dgm:prSet presAssocID="{5EC96554-E370-4F81-88F4-878B5DD18749}" presName="aSpace" presStyleCnt="0"/>
      <dgm:spPr/>
    </dgm:pt>
    <dgm:pt modelId="{FD971705-319B-4560-93A6-00D6CDA12796}" type="pres">
      <dgm:prSet presAssocID="{FBCC59DA-4C82-481D-8548-962C7CAE4569}" presName="aNode" presStyleLbl="fgAcc1" presStyleIdx="6" presStyleCnt="11" custScaleX="145429" custScaleY="2000000" custLinFactX="-5728" custLinFactY="10329" custLinFactNeighborX="-100000" custLinFactNeighborY="100000">
        <dgm:presLayoutVars>
          <dgm:bulletEnabled val="1"/>
        </dgm:presLayoutVars>
      </dgm:prSet>
      <dgm:spPr/>
      <dgm:t>
        <a:bodyPr/>
        <a:lstStyle/>
        <a:p>
          <a:endParaRPr lang="tr-TR"/>
        </a:p>
      </dgm:t>
    </dgm:pt>
    <dgm:pt modelId="{77F428EF-57CC-4A49-9B55-D66BF39E8310}" type="pres">
      <dgm:prSet presAssocID="{FBCC59DA-4C82-481D-8548-962C7CAE4569}" presName="aSpace" presStyleCnt="0"/>
      <dgm:spPr/>
    </dgm:pt>
    <dgm:pt modelId="{B537598E-0094-4CBC-B96C-C3974A20CD36}" type="pres">
      <dgm:prSet presAssocID="{3D94CD8D-3DCB-4E1F-86CD-ED6D987A0B55}" presName="aNode" presStyleLbl="fgAcc1" presStyleIdx="7" presStyleCnt="11" custScaleX="137239" custScaleY="2000000" custLinFactY="-148608" custLinFactNeighborX="31511" custLinFactNeighborY="-200000">
        <dgm:presLayoutVars>
          <dgm:bulletEnabled val="1"/>
        </dgm:presLayoutVars>
      </dgm:prSet>
      <dgm:spPr/>
      <dgm:t>
        <a:bodyPr/>
        <a:lstStyle/>
        <a:p>
          <a:endParaRPr lang="tr-TR"/>
        </a:p>
      </dgm:t>
    </dgm:pt>
    <dgm:pt modelId="{0988181F-B94E-4FB4-B051-2A2049469853}" type="pres">
      <dgm:prSet presAssocID="{3D94CD8D-3DCB-4E1F-86CD-ED6D987A0B55}" presName="aSpace" presStyleCnt="0"/>
      <dgm:spPr/>
    </dgm:pt>
    <dgm:pt modelId="{870E7772-A737-49C8-A092-3F350ECDBB20}" type="pres">
      <dgm:prSet presAssocID="{970315D3-4E72-4443-8463-A276AAA3970F}" presName="aNode" presStyleLbl="fgAcc1" presStyleIdx="8" presStyleCnt="11" custScaleX="115143" custScaleY="2000000" custLinFactY="-447302" custLinFactNeighborX="-84641" custLinFactNeighborY="-500000">
        <dgm:presLayoutVars>
          <dgm:bulletEnabled val="1"/>
        </dgm:presLayoutVars>
      </dgm:prSet>
      <dgm:spPr/>
      <dgm:t>
        <a:bodyPr/>
        <a:lstStyle/>
        <a:p>
          <a:endParaRPr lang="tr-TR"/>
        </a:p>
      </dgm:t>
    </dgm:pt>
    <dgm:pt modelId="{9034FE84-AD45-446E-AB4A-3E41E2C39899}" type="pres">
      <dgm:prSet presAssocID="{970315D3-4E72-4443-8463-A276AAA3970F}" presName="aSpace" presStyleCnt="0"/>
      <dgm:spPr/>
    </dgm:pt>
    <dgm:pt modelId="{B7B23C4B-D469-4BA1-9297-46CF64AC7041}" type="pres">
      <dgm:prSet presAssocID="{5C561D04-1467-48CC-8D1C-56FC3741E24D}" presName="aNode" presStyleLbl="fgAcc1" presStyleIdx="9" presStyleCnt="11" custScaleX="137239" custScaleY="2000000" custLinFactY="-612770" custLinFactNeighborX="16182" custLinFactNeighborY="-700000">
        <dgm:presLayoutVars>
          <dgm:bulletEnabled val="1"/>
        </dgm:presLayoutVars>
      </dgm:prSet>
      <dgm:spPr/>
      <dgm:t>
        <a:bodyPr/>
        <a:lstStyle/>
        <a:p>
          <a:endParaRPr lang="tr-TR"/>
        </a:p>
      </dgm:t>
    </dgm:pt>
    <dgm:pt modelId="{F3BBF1C6-81AB-4A46-B59A-4F8D30D3B10E}" type="pres">
      <dgm:prSet presAssocID="{5C561D04-1467-48CC-8D1C-56FC3741E24D}" presName="aSpace" presStyleCnt="0"/>
      <dgm:spPr/>
    </dgm:pt>
    <dgm:pt modelId="{DEA09AF6-DC1E-4E75-A59A-248AC5F686EA}" type="pres">
      <dgm:prSet presAssocID="{379445D8-E803-4F88-B6EE-B782A6E727A1}" presName="aNode" presStyleLbl="fgAcc1" presStyleIdx="10" presStyleCnt="11" custScaleX="135334" custScaleY="2000000" custLinFactY="-803842" custLinFactNeighborX="-62588" custLinFactNeighborY="-900000">
        <dgm:presLayoutVars>
          <dgm:bulletEnabled val="1"/>
        </dgm:presLayoutVars>
      </dgm:prSet>
      <dgm:spPr/>
      <dgm:t>
        <a:bodyPr/>
        <a:lstStyle/>
        <a:p>
          <a:endParaRPr lang="tr-TR"/>
        </a:p>
      </dgm:t>
    </dgm:pt>
    <dgm:pt modelId="{07665A87-4BDE-4D32-993E-92B8C3482691}" type="pres">
      <dgm:prSet presAssocID="{379445D8-E803-4F88-B6EE-B782A6E727A1}" presName="aSpace" presStyleCnt="0"/>
      <dgm:spPr/>
    </dgm:pt>
  </dgm:ptLst>
  <dgm:cxnLst>
    <dgm:cxn modelId="{79E8A142-3572-483F-8A58-B46D66E95E36}" srcId="{72CB7E70-093E-4B5A-8A0F-6C22C94FEB36}" destId="{B49D40D4-8A00-4149-B31F-59A87ABA6C5C}" srcOrd="3" destOrd="0" parTransId="{C702801F-3C44-4CA8-8C00-ACF5FBC2C742}" sibTransId="{6F1AA1C6-DA71-40A8-8748-5BC5E25054E0}"/>
    <dgm:cxn modelId="{B526427B-8828-4AF2-B347-2CB80A4FB305}" srcId="{72CB7E70-093E-4B5A-8A0F-6C22C94FEB36}" destId="{3D94CD8D-3DCB-4E1F-86CD-ED6D987A0B55}" srcOrd="7" destOrd="0" parTransId="{9D0BADB5-E07E-4F2F-B24B-02864D524AC6}" sibTransId="{A9A3DE8E-E5F6-4A63-AA25-36421BB2F017}"/>
    <dgm:cxn modelId="{ED1F826D-1D83-444E-862A-A02832708203}" type="presOf" srcId="{D775E66C-6FAC-4CFE-B0CF-F429DC663B50}" destId="{6EAF92C1-A229-4E74-9F4C-A8519815CBBD}" srcOrd="0" destOrd="0" presId="urn:microsoft.com/office/officeart/2005/8/layout/pyramid2"/>
    <dgm:cxn modelId="{523FD2F0-BD52-45EC-ABDB-D4B058029A11}" type="presOf" srcId="{72CB7E70-093E-4B5A-8A0F-6C22C94FEB36}" destId="{E81EE0F5-BC34-4B7C-A793-ACCFE66146B1}" srcOrd="0" destOrd="0" presId="urn:microsoft.com/office/officeart/2005/8/layout/pyramid2"/>
    <dgm:cxn modelId="{7AD31928-1FC8-4C95-95A4-BFBA487833E8}" type="presOf" srcId="{0F8A4359-AF28-463D-8038-B292129A947D}" destId="{9458B5D1-3BF6-487E-8D94-F3996BA86DCE}" srcOrd="0" destOrd="0" presId="urn:microsoft.com/office/officeart/2005/8/layout/pyramid2"/>
    <dgm:cxn modelId="{5E234EC7-BFE6-4B12-98BC-0E514E4412E5}" srcId="{72CB7E70-093E-4B5A-8A0F-6C22C94FEB36}" destId="{0F8A4359-AF28-463D-8038-B292129A947D}" srcOrd="0" destOrd="0" parTransId="{D13C8704-F38E-41B2-8CD6-FCC43904FB52}" sibTransId="{A4F92D0D-31DE-492E-B3BF-EDC32898BD37}"/>
    <dgm:cxn modelId="{6F26ABFA-86D6-4988-806C-BFCA2A984FE6}" srcId="{72CB7E70-093E-4B5A-8A0F-6C22C94FEB36}" destId="{5EC96554-E370-4F81-88F4-878B5DD18749}" srcOrd="5" destOrd="0" parTransId="{5D6709B4-4193-4AFA-92C6-DDE021717101}" sibTransId="{CDBA78A7-1B28-4078-9BCA-0A2FF2316CF5}"/>
    <dgm:cxn modelId="{2A4DDB11-C6E8-44CA-9E7D-F2DA248C6828}" srcId="{72CB7E70-093E-4B5A-8A0F-6C22C94FEB36}" destId="{379445D8-E803-4F88-B6EE-B782A6E727A1}" srcOrd="10" destOrd="0" parTransId="{6B254470-F6FA-4103-91B9-7BC1F7B6E76C}" sibTransId="{897642D2-C325-4851-91D7-4C6960EEA7D8}"/>
    <dgm:cxn modelId="{23AE2B6A-3EBB-48F4-882D-DE2E88D5953C}" type="presOf" srcId="{379445D8-E803-4F88-B6EE-B782A6E727A1}" destId="{DEA09AF6-DC1E-4E75-A59A-248AC5F686EA}" srcOrd="0" destOrd="0" presId="urn:microsoft.com/office/officeart/2005/8/layout/pyramid2"/>
    <dgm:cxn modelId="{F3003D49-000D-4514-8050-63F604249BE2}" type="presOf" srcId="{DD27ECD6-9AF6-4011-A843-DBD5EED1DB39}" destId="{6A6E7E61-3F07-49D2-80D3-0AEBAB6D585F}" srcOrd="0" destOrd="0" presId="urn:microsoft.com/office/officeart/2005/8/layout/pyramid2"/>
    <dgm:cxn modelId="{CED7E7E4-E66D-42F9-83BB-BFB6F85E7E87}" srcId="{72CB7E70-093E-4B5A-8A0F-6C22C94FEB36}" destId="{5C561D04-1467-48CC-8D1C-56FC3741E24D}" srcOrd="9" destOrd="0" parTransId="{798434E9-FCDF-4171-8216-3C1496FAD990}" sibTransId="{AB70D5A5-8B51-4E11-A1BF-B8C2085AF5F0}"/>
    <dgm:cxn modelId="{FBD55502-4A11-47C3-8A06-DED64B4A67BB}" srcId="{72CB7E70-093E-4B5A-8A0F-6C22C94FEB36}" destId="{FBCC59DA-4C82-481D-8548-962C7CAE4569}" srcOrd="6" destOrd="0" parTransId="{B21E4D66-DBA6-4757-A24D-7206E07D112D}" sibTransId="{A3081763-5F3E-4F93-8EED-1084C7D160B3}"/>
    <dgm:cxn modelId="{EEB70639-D590-4EF8-8B53-3840BE471F3A}" type="presOf" srcId="{970315D3-4E72-4443-8463-A276AAA3970F}" destId="{870E7772-A737-49C8-A092-3F350ECDBB20}" srcOrd="0" destOrd="0" presId="urn:microsoft.com/office/officeart/2005/8/layout/pyramid2"/>
    <dgm:cxn modelId="{8885C2F0-748D-4FE0-9716-4ABFFF50580D}" type="presOf" srcId="{5C561D04-1467-48CC-8D1C-56FC3741E24D}" destId="{B7B23C4B-D469-4BA1-9297-46CF64AC7041}" srcOrd="0" destOrd="0" presId="urn:microsoft.com/office/officeart/2005/8/layout/pyramid2"/>
    <dgm:cxn modelId="{CBD0684A-162B-4F9A-8EEB-68845642BC97}" type="presOf" srcId="{FBCC59DA-4C82-481D-8548-962C7CAE4569}" destId="{FD971705-319B-4560-93A6-00D6CDA12796}" srcOrd="0" destOrd="0" presId="urn:microsoft.com/office/officeart/2005/8/layout/pyramid2"/>
    <dgm:cxn modelId="{F74F0644-92CD-41CC-9077-A4CF8E4EA3DE}" srcId="{72CB7E70-093E-4B5A-8A0F-6C22C94FEB36}" destId="{DD27ECD6-9AF6-4011-A843-DBD5EED1DB39}" srcOrd="1" destOrd="0" parTransId="{C53CE68D-BADD-4461-876D-47F3EA9F9007}" sibTransId="{27AFEC6B-78A5-477B-A655-5842DB98FC0D}"/>
    <dgm:cxn modelId="{8A97F981-6EF8-46A7-9959-58890D022F31}" type="presOf" srcId="{B49D40D4-8A00-4149-B31F-59A87ABA6C5C}" destId="{437B099C-4AB1-4A0C-8177-DF98705B09D3}" srcOrd="0" destOrd="0" presId="urn:microsoft.com/office/officeart/2005/8/layout/pyramid2"/>
    <dgm:cxn modelId="{38C97F71-C8C9-45EE-9E35-A8768A4A0844}" type="presOf" srcId="{3D94CD8D-3DCB-4E1F-86CD-ED6D987A0B55}" destId="{B537598E-0094-4CBC-B96C-C3974A20CD36}" srcOrd="0" destOrd="0" presId="urn:microsoft.com/office/officeart/2005/8/layout/pyramid2"/>
    <dgm:cxn modelId="{0D926156-E11D-475F-806A-A15D7BD8AA9C}" srcId="{72CB7E70-093E-4B5A-8A0F-6C22C94FEB36}" destId="{D775E66C-6FAC-4CFE-B0CF-F429DC663B50}" srcOrd="2" destOrd="0" parTransId="{2CEB0C97-618C-41D0-8719-A9CB2ACB5DAA}" sibTransId="{C2414B27-3111-4E0C-917B-BCF086473BE5}"/>
    <dgm:cxn modelId="{C69FB651-0A26-4B00-B896-11DC50A1040F}" srcId="{72CB7E70-093E-4B5A-8A0F-6C22C94FEB36}" destId="{970315D3-4E72-4443-8463-A276AAA3970F}" srcOrd="8" destOrd="0" parTransId="{B154EE5F-2F8F-4124-AE59-A50D3522584E}" sibTransId="{C0F94A4E-A618-45F6-BBB5-C74C737A63DA}"/>
    <dgm:cxn modelId="{5B875708-F0DB-4A9C-B465-85A0A69089E5}" type="presOf" srcId="{5EC96554-E370-4F81-88F4-878B5DD18749}" destId="{85ED3440-1446-45DC-A0D2-D53DD2A727DF}" srcOrd="0" destOrd="0" presId="urn:microsoft.com/office/officeart/2005/8/layout/pyramid2"/>
    <dgm:cxn modelId="{6E1A7504-127E-47E2-8A34-174398269EC0}" type="presOf" srcId="{1C2C33EB-BDB9-400B-9B74-1059E89B6CE7}" destId="{9BED6BD1-92B4-451A-A15B-50BA11D4383B}" srcOrd="0" destOrd="0" presId="urn:microsoft.com/office/officeart/2005/8/layout/pyramid2"/>
    <dgm:cxn modelId="{A41E40D3-02FB-4624-BF0D-C74B0B564013}" srcId="{72CB7E70-093E-4B5A-8A0F-6C22C94FEB36}" destId="{1C2C33EB-BDB9-400B-9B74-1059E89B6CE7}" srcOrd="4" destOrd="0" parTransId="{D9FA211A-38C8-44AE-AB8E-29D09CF2D9B2}" sibTransId="{D1C36E90-F2F7-4B9B-B5CA-49E3D4D218D1}"/>
    <dgm:cxn modelId="{E31D9624-E4E2-4FFA-9BAB-ED81645DAD19}" type="presParOf" srcId="{E81EE0F5-BC34-4B7C-A793-ACCFE66146B1}" destId="{DA44075F-77DB-4559-A29D-B257FE21B4BE}" srcOrd="0" destOrd="0" presId="urn:microsoft.com/office/officeart/2005/8/layout/pyramid2"/>
    <dgm:cxn modelId="{0591B2CF-3765-4B33-B121-1ED17B0F5798}" type="presParOf" srcId="{E81EE0F5-BC34-4B7C-A793-ACCFE66146B1}" destId="{23EFD6E3-A366-447D-AF28-6C7BDD8CF5A3}" srcOrd="1" destOrd="0" presId="urn:microsoft.com/office/officeart/2005/8/layout/pyramid2"/>
    <dgm:cxn modelId="{695B60F6-07CD-40E4-A752-281E33E55709}" type="presParOf" srcId="{23EFD6E3-A366-447D-AF28-6C7BDD8CF5A3}" destId="{9458B5D1-3BF6-487E-8D94-F3996BA86DCE}" srcOrd="0" destOrd="0" presId="urn:microsoft.com/office/officeart/2005/8/layout/pyramid2"/>
    <dgm:cxn modelId="{926F7004-7FDB-4D9F-A537-ED377E663AE5}" type="presParOf" srcId="{23EFD6E3-A366-447D-AF28-6C7BDD8CF5A3}" destId="{EEF958FB-8AE8-4B4A-97AB-70CF377C314C}" srcOrd="1" destOrd="0" presId="urn:microsoft.com/office/officeart/2005/8/layout/pyramid2"/>
    <dgm:cxn modelId="{13664F07-C718-4017-8A2F-9CAFFAF3FC30}" type="presParOf" srcId="{23EFD6E3-A366-447D-AF28-6C7BDD8CF5A3}" destId="{6A6E7E61-3F07-49D2-80D3-0AEBAB6D585F}" srcOrd="2" destOrd="0" presId="urn:microsoft.com/office/officeart/2005/8/layout/pyramid2"/>
    <dgm:cxn modelId="{CD1855D3-9135-44DB-88CD-86D7256EC9E6}" type="presParOf" srcId="{23EFD6E3-A366-447D-AF28-6C7BDD8CF5A3}" destId="{F35EC5C8-8066-4B08-AF52-F1DCAB58E361}" srcOrd="3" destOrd="0" presId="urn:microsoft.com/office/officeart/2005/8/layout/pyramid2"/>
    <dgm:cxn modelId="{775D1426-CCF2-4D32-B31E-9C7DB46C8411}" type="presParOf" srcId="{23EFD6E3-A366-447D-AF28-6C7BDD8CF5A3}" destId="{6EAF92C1-A229-4E74-9F4C-A8519815CBBD}" srcOrd="4" destOrd="0" presId="urn:microsoft.com/office/officeart/2005/8/layout/pyramid2"/>
    <dgm:cxn modelId="{1B7210FE-E418-4E87-B416-C8A9AAC08F1A}" type="presParOf" srcId="{23EFD6E3-A366-447D-AF28-6C7BDD8CF5A3}" destId="{FBDCE23A-CDBC-4DB7-B53A-48ECE158DF54}" srcOrd="5" destOrd="0" presId="urn:microsoft.com/office/officeart/2005/8/layout/pyramid2"/>
    <dgm:cxn modelId="{3053CF27-C77E-4045-BB3A-34FB42119AE3}" type="presParOf" srcId="{23EFD6E3-A366-447D-AF28-6C7BDD8CF5A3}" destId="{437B099C-4AB1-4A0C-8177-DF98705B09D3}" srcOrd="6" destOrd="0" presId="urn:microsoft.com/office/officeart/2005/8/layout/pyramid2"/>
    <dgm:cxn modelId="{AABB89E1-1E55-4E10-9C62-DCB57F1A3898}" type="presParOf" srcId="{23EFD6E3-A366-447D-AF28-6C7BDD8CF5A3}" destId="{28DAF598-30E4-41AF-9035-82F47A45929D}" srcOrd="7" destOrd="0" presId="urn:microsoft.com/office/officeart/2005/8/layout/pyramid2"/>
    <dgm:cxn modelId="{7E4FECD7-7C4B-4D0D-A184-5F2A2AA07639}" type="presParOf" srcId="{23EFD6E3-A366-447D-AF28-6C7BDD8CF5A3}" destId="{9BED6BD1-92B4-451A-A15B-50BA11D4383B}" srcOrd="8" destOrd="0" presId="urn:microsoft.com/office/officeart/2005/8/layout/pyramid2"/>
    <dgm:cxn modelId="{AE822622-62B4-4AC9-B025-1E9A5736770D}" type="presParOf" srcId="{23EFD6E3-A366-447D-AF28-6C7BDD8CF5A3}" destId="{9653FB25-460A-45C3-A260-40A98D0341D9}" srcOrd="9" destOrd="0" presId="urn:microsoft.com/office/officeart/2005/8/layout/pyramid2"/>
    <dgm:cxn modelId="{9F7F921F-2CB1-4327-BF75-BD10E328F370}" type="presParOf" srcId="{23EFD6E3-A366-447D-AF28-6C7BDD8CF5A3}" destId="{85ED3440-1446-45DC-A0D2-D53DD2A727DF}" srcOrd="10" destOrd="0" presId="urn:microsoft.com/office/officeart/2005/8/layout/pyramid2"/>
    <dgm:cxn modelId="{2CF6FD0D-3A3E-4BA3-A06D-E18F340DBEB4}" type="presParOf" srcId="{23EFD6E3-A366-447D-AF28-6C7BDD8CF5A3}" destId="{26062BBD-0325-4944-8F88-7C598377D781}" srcOrd="11" destOrd="0" presId="urn:microsoft.com/office/officeart/2005/8/layout/pyramid2"/>
    <dgm:cxn modelId="{1CA8C639-94C4-4280-AF1A-E343290597C5}" type="presParOf" srcId="{23EFD6E3-A366-447D-AF28-6C7BDD8CF5A3}" destId="{FD971705-319B-4560-93A6-00D6CDA12796}" srcOrd="12" destOrd="0" presId="urn:microsoft.com/office/officeart/2005/8/layout/pyramid2"/>
    <dgm:cxn modelId="{BF04163D-1555-475F-A2CD-66BFDF058B37}" type="presParOf" srcId="{23EFD6E3-A366-447D-AF28-6C7BDD8CF5A3}" destId="{77F428EF-57CC-4A49-9B55-D66BF39E8310}" srcOrd="13" destOrd="0" presId="urn:microsoft.com/office/officeart/2005/8/layout/pyramid2"/>
    <dgm:cxn modelId="{2625C003-A34C-4A6E-A6E1-71967FDEBC3D}" type="presParOf" srcId="{23EFD6E3-A366-447D-AF28-6C7BDD8CF5A3}" destId="{B537598E-0094-4CBC-B96C-C3974A20CD36}" srcOrd="14" destOrd="0" presId="urn:microsoft.com/office/officeart/2005/8/layout/pyramid2"/>
    <dgm:cxn modelId="{4352E4A4-1C8A-40A3-88F8-D8CA8EA3687C}" type="presParOf" srcId="{23EFD6E3-A366-447D-AF28-6C7BDD8CF5A3}" destId="{0988181F-B94E-4FB4-B051-2A2049469853}" srcOrd="15" destOrd="0" presId="urn:microsoft.com/office/officeart/2005/8/layout/pyramid2"/>
    <dgm:cxn modelId="{AA8CD733-BD94-4C7C-B298-7E95D902EE7A}" type="presParOf" srcId="{23EFD6E3-A366-447D-AF28-6C7BDD8CF5A3}" destId="{870E7772-A737-49C8-A092-3F350ECDBB20}" srcOrd="16" destOrd="0" presId="urn:microsoft.com/office/officeart/2005/8/layout/pyramid2"/>
    <dgm:cxn modelId="{76D16241-1C6D-406A-9624-19CC4A69DFD8}" type="presParOf" srcId="{23EFD6E3-A366-447D-AF28-6C7BDD8CF5A3}" destId="{9034FE84-AD45-446E-AB4A-3E41E2C39899}" srcOrd="17" destOrd="0" presId="urn:microsoft.com/office/officeart/2005/8/layout/pyramid2"/>
    <dgm:cxn modelId="{B8F8ADC3-4B81-4983-97EF-FE46173E74EB}" type="presParOf" srcId="{23EFD6E3-A366-447D-AF28-6C7BDD8CF5A3}" destId="{B7B23C4B-D469-4BA1-9297-46CF64AC7041}" srcOrd="18" destOrd="0" presId="urn:microsoft.com/office/officeart/2005/8/layout/pyramid2"/>
    <dgm:cxn modelId="{6055D11A-A8C9-47EA-B1EB-5A74B2160FCE}" type="presParOf" srcId="{23EFD6E3-A366-447D-AF28-6C7BDD8CF5A3}" destId="{F3BBF1C6-81AB-4A46-B59A-4F8D30D3B10E}" srcOrd="19" destOrd="0" presId="urn:microsoft.com/office/officeart/2005/8/layout/pyramid2"/>
    <dgm:cxn modelId="{F5998D68-2108-42CA-A8A0-15AB9D9EF3AB}" type="presParOf" srcId="{23EFD6E3-A366-447D-AF28-6C7BDD8CF5A3}" destId="{DEA09AF6-DC1E-4E75-A59A-248AC5F686EA}" srcOrd="20" destOrd="0" presId="urn:microsoft.com/office/officeart/2005/8/layout/pyramid2"/>
    <dgm:cxn modelId="{02586C95-8D38-4BC9-87E8-E617146234C6}" type="presParOf" srcId="{23EFD6E3-A366-447D-AF28-6C7BDD8CF5A3}" destId="{07665A87-4BDE-4D32-993E-92B8C3482691}" srcOrd="2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3EF289-2415-41B2-B0D0-DA87041D0C8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548CAC89-DDDC-4BA7-8882-D75EF30F4F69}">
      <dgm:prSet phldrT="[Metin]" custT="1"/>
      <dgm:spPr/>
      <dgm:t>
        <a:bodyPr/>
        <a:lstStyle/>
        <a:p>
          <a:r>
            <a:rPr lang="tr-TR" sz="1600" b="1" dirty="0">
              <a:solidFill>
                <a:schemeClr val="tx1"/>
              </a:solidFill>
              <a:latin typeface="Times New Roman" pitchFamily="18" charset="0"/>
              <a:cs typeface="Times New Roman" pitchFamily="18" charset="0"/>
            </a:rPr>
            <a:t>Özel Eğitim Okul/Kurumları</a:t>
          </a:r>
        </a:p>
      </dgm:t>
    </dgm:pt>
    <dgm:pt modelId="{8F638D78-BF56-4AFC-9436-3216E9B844EA}" type="parTrans" cxnId="{673278E9-597A-403D-9D5F-85C5506958E9}">
      <dgm:prSet/>
      <dgm:spPr/>
      <dgm:t>
        <a:bodyPr/>
        <a:lstStyle/>
        <a:p>
          <a:endParaRPr lang="tr-TR"/>
        </a:p>
      </dgm:t>
    </dgm:pt>
    <dgm:pt modelId="{85370283-BF22-4CAF-87E5-16F944851882}" type="sibTrans" cxnId="{673278E9-597A-403D-9D5F-85C5506958E9}">
      <dgm:prSet/>
      <dgm:spPr/>
      <dgm:t>
        <a:bodyPr/>
        <a:lstStyle/>
        <a:p>
          <a:endParaRPr lang="tr-TR"/>
        </a:p>
      </dgm:t>
    </dgm:pt>
    <dgm:pt modelId="{49D72236-52AB-47E1-BEA7-DE6C47F23CC8}">
      <dgm:prSet custT="1"/>
      <dgm:spPr/>
      <dgm:t>
        <a:bodyPr/>
        <a:lstStyle/>
        <a:p>
          <a:r>
            <a:rPr lang="tr-TR" sz="1600" b="1" dirty="0">
              <a:solidFill>
                <a:schemeClr val="tx1"/>
              </a:solidFill>
              <a:latin typeface="Times New Roman" pitchFamily="18" charset="0"/>
              <a:cs typeface="Times New Roman" pitchFamily="18" charset="0"/>
            </a:rPr>
            <a:t>Özel Eğitim Sınıfları</a:t>
          </a:r>
          <a:endParaRPr lang="tr-TR" sz="1600" dirty="0">
            <a:solidFill>
              <a:schemeClr val="tx1">
                <a:lumMod val="95000"/>
                <a:lumOff val="5000"/>
              </a:schemeClr>
            </a:solidFill>
            <a:latin typeface="Times New Roman" pitchFamily="18" charset="0"/>
            <a:cs typeface="Times New Roman" pitchFamily="18" charset="0"/>
          </a:endParaRPr>
        </a:p>
      </dgm:t>
    </dgm:pt>
    <dgm:pt modelId="{255CE84F-30DB-48C1-A71E-17D87CC9D258}" type="parTrans" cxnId="{712583A5-7CBC-4664-BAEA-6A7F1B4EEC6A}">
      <dgm:prSet/>
      <dgm:spPr/>
      <dgm:t>
        <a:bodyPr/>
        <a:lstStyle/>
        <a:p>
          <a:endParaRPr lang="tr-TR"/>
        </a:p>
      </dgm:t>
    </dgm:pt>
    <dgm:pt modelId="{68BBC0D5-9EFE-4911-8ABC-30F0F1455B1A}" type="sibTrans" cxnId="{712583A5-7CBC-4664-BAEA-6A7F1B4EEC6A}">
      <dgm:prSet/>
      <dgm:spPr/>
      <dgm:t>
        <a:bodyPr/>
        <a:lstStyle/>
        <a:p>
          <a:endParaRPr lang="tr-TR"/>
        </a:p>
      </dgm:t>
    </dgm:pt>
    <dgm:pt modelId="{C795FA6C-0D7F-4CC3-AD27-3D289562DD71}">
      <dgm:prSet custT="1"/>
      <dgm:spPr/>
      <dgm:t>
        <a:bodyPr/>
        <a:lstStyle/>
        <a:p>
          <a:r>
            <a:rPr lang="tr-TR" sz="1600" b="1" dirty="0">
              <a:solidFill>
                <a:schemeClr val="tx1"/>
              </a:solidFill>
              <a:latin typeface="Times New Roman" pitchFamily="18" charset="0"/>
              <a:cs typeface="Times New Roman" pitchFamily="18" charset="0"/>
            </a:rPr>
            <a:t>Hastane Sınıfında Eğitim</a:t>
          </a:r>
          <a:endParaRPr lang="tr-TR" sz="1600" dirty="0">
            <a:solidFill>
              <a:schemeClr val="tx1">
                <a:lumMod val="95000"/>
                <a:lumOff val="5000"/>
              </a:schemeClr>
            </a:solidFill>
            <a:latin typeface="Times New Roman" pitchFamily="18" charset="0"/>
            <a:cs typeface="Times New Roman" pitchFamily="18" charset="0"/>
          </a:endParaRPr>
        </a:p>
      </dgm:t>
    </dgm:pt>
    <dgm:pt modelId="{3806C355-4CF2-46DE-BAEC-AE90AFE1351E}" type="parTrans" cxnId="{16C8AB3D-AA24-4666-A166-8FF5505ADEDE}">
      <dgm:prSet/>
      <dgm:spPr/>
      <dgm:t>
        <a:bodyPr/>
        <a:lstStyle/>
        <a:p>
          <a:endParaRPr lang="tr-TR"/>
        </a:p>
      </dgm:t>
    </dgm:pt>
    <dgm:pt modelId="{1451723B-B8A8-4CDE-95FB-62555A932156}" type="sibTrans" cxnId="{16C8AB3D-AA24-4666-A166-8FF5505ADEDE}">
      <dgm:prSet/>
      <dgm:spPr/>
      <dgm:t>
        <a:bodyPr/>
        <a:lstStyle/>
        <a:p>
          <a:endParaRPr lang="tr-TR"/>
        </a:p>
      </dgm:t>
    </dgm:pt>
    <dgm:pt modelId="{272D242F-FFE1-4133-8746-C2AC7C93AC09}">
      <dgm:prSet custT="1"/>
      <dgm:spPr/>
      <dgm:t>
        <a:bodyPr/>
        <a:lstStyle/>
        <a:p>
          <a:r>
            <a:rPr lang="tr-TR" sz="1600" b="1" dirty="0">
              <a:solidFill>
                <a:schemeClr val="tx1"/>
              </a:solidFill>
              <a:latin typeface="Times New Roman" pitchFamily="18" charset="0"/>
              <a:cs typeface="Times New Roman" pitchFamily="18" charset="0"/>
            </a:rPr>
            <a:t>Evde Eğitim </a:t>
          </a:r>
          <a:endParaRPr lang="tr-TR" sz="1600" dirty="0">
            <a:solidFill>
              <a:schemeClr val="tx1">
                <a:lumMod val="95000"/>
                <a:lumOff val="5000"/>
              </a:schemeClr>
            </a:solidFill>
            <a:latin typeface="Times New Roman" pitchFamily="18" charset="0"/>
            <a:cs typeface="Times New Roman" pitchFamily="18" charset="0"/>
          </a:endParaRPr>
        </a:p>
      </dgm:t>
    </dgm:pt>
    <dgm:pt modelId="{405190AE-914D-4708-9C29-3580BB804459}" type="parTrans" cxnId="{FEF3692C-B1B5-4B40-AB05-805056D69ABD}">
      <dgm:prSet/>
      <dgm:spPr/>
      <dgm:t>
        <a:bodyPr/>
        <a:lstStyle/>
        <a:p>
          <a:endParaRPr lang="tr-TR"/>
        </a:p>
      </dgm:t>
    </dgm:pt>
    <dgm:pt modelId="{A51E484D-7F46-4F0D-936A-B2E827077376}" type="sibTrans" cxnId="{FEF3692C-B1B5-4B40-AB05-805056D69ABD}">
      <dgm:prSet/>
      <dgm:spPr/>
      <dgm:t>
        <a:bodyPr/>
        <a:lstStyle/>
        <a:p>
          <a:endParaRPr lang="tr-TR"/>
        </a:p>
      </dgm:t>
    </dgm:pt>
    <dgm:pt modelId="{07EA71F7-9FDA-4237-8706-E83DDCC30788}">
      <dgm:prSet custT="1"/>
      <dgm:spPr/>
      <dgm:t>
        <a:bodyPr/>
        <a:lstStyle/>
        <a:p>
          <a:r>
            <a:rPr lang="tr-TR" sz="1600" b="1" dirty="0">
              <a:solidFill>
                <a:schemeClr val="tx1">
                  <a:lumMod val="95000"/>
                  <a:lumOff val="5000"/>
                </a:schemeClr>
              </a:solidFill>
              <a:latin typeface="Times New Roman" pitchFamily="18" charset="0"/>
              <a:cs typeface="Times New Roman" pitchFamily="18" charset="0"/>
            </a:rPr>
            <a:t>Tam Zamanlı Kaynaştırma</a:t>
          </a:r>
        </a:p>
      </dgm:t>
    </dgm:pt>
    <dgm:pt modelId="{49958D64-9751-4256-B997-EFC02CEE73AD}" type="parTrans" cxnId="{EA9D38F5-3625-493D-94F5-DEEE9D390547}">
      <dgm:prSet/>
      <dgm:spPr/>
      <dgm:t>
        <a:bodyPr/>
        <a:lstStyle/>
        <a:p>
          <a:endParaRPr lang="tr-TR"/>
        </a:p>
      </dgm:t>
    </dgm:pt>
    <dgm:pt modelId="{AA2C1E19-5BB4-4776-9755-25D3076A1483}" type="sibTrans" cxnId="{EA9D38F5-3625-493D-94F5-DEEE9D390547}">
      <dgm:prSet/>
      <dgm:spPr/>
      <dgm:t>
        <a:bodyPr/>
        <a:lstStyle/>
        <a:p>
          <a:endParaRPr lang="tr-TR"/>
        </a:p>
      </dgm:t>
    </dgm:pt>
    <dgm:pt modelId="{7D3E0514-53A7-467A-A8D8-F0E223DFD932}" type="pres">
      <dgm:prSet presAssocID="{833EF289-2415-41B2-B0D0-DA87041D0C8C}" presName="composite" presStyleCnt="0">
        <dgm:presLayoutVars>
          <dgm:chMax val="5"/>
          <dgm:dir/>
          <dgm:animLvl val="ctr"/>
          <dgm:resizeHandles val="exact"/>
        </dgm:presLayoutVars>
      </dgm:prSet>
      <dgm:spPr/>
      <dgm:t>
        <a:bodyPr/>
        <a:lstStyle/>
        <a:p>
          <a:endParaRPr lang="tr-TR"/>
        </a:p>
      </dgm:t>
    </dgm:pt>
    <dgm:pt modelId="{F018827C-6007-482D-9B97-7EE2AA6CB7BB}" type="pres">
      <dgm:prSet presAssocID="{833EF289-2415-41B2-B0D0-DA87041D0C8C}" presName="cycle" presStyleCnt="0"/>
      <dgm:spPr/>
    </dgm:pt>
    <dgm:pt modelId="{E94006C2-393D-42AB-B135-800AF754698C}" type="pres">
      <dgm:prSet presAssocID="{833EF289-2415-41B2-B0D0-DA87041D0C8C}" presName="centerShape" presStyleCnt="0"/>
      <dgm:spPr/>
    </dgm:pt>
    <dgm:pt modelId="{B353BDC8-FA47-4C3A-A965-235DECE676AF}" type="pres">
      <dgm:prSet presAssocID="{833EF289-2415-41B2-B0D0-DA87041D0C8C}" presName="connSite" presStyleLbl="node1" presStyleIdx="0" presStyleCnt="6"/>
      <dgm:spPr/>
    </dgm:pt>
    <dgm:pt modelId="{2F9F5A32-D280-4F4A-8A28-E8C59A18415D}" type="pres">
      <dgm:prSet presAssocID="{833EF289-2415-41B2-B0D0-DA87041D0C8C}" presName="visible" presStyleLbl="node1" presStyleIdx="0" presStyleCnt="6" custScaleX="93316" custScaleY="101757" custLinFactNeighborX="0" custLinFactNeighborY="-4273"/>
      <dgm:spPr>
        <a:prstGeom prst="rightArrow">
          <a:avLst/>
        </a:prstGeom>
        <a:solidFill>
          <a:schemeClr val="accent2">
            <a:lumMod val="20000"/>
            <a:lumOff val="80000"/>
          </a:schemeClr>
        </a:solidFill>
      </dgm:spPr>
    </dgm:pt>
    <dgm:pt modelId="{4321A9BB-65A9-4143-B793-701436758EC4}" type="pres">
      <dgm:prSet presAssocID="{8F638D78-BF56-4AFC-9436-3216E9B844EA}" presName="Name25" presStyleLbl="parChTrans1D1" presStyleIdx="0" presStyleCnt="5"/>
      <dgm:spPr/>
      <dgm:t>
        <a:bodyPr/>
        <a:lstStyle/>
        <a:p>
          <a:endParaRPr lang="tr-TR"/>
        </a:p>
      </dgm:t>
    </dgm:pt>
    <dgm:pt modelId="{F1FE7D4D-7B7D-4711-A5F1-D9A63DAD1DC2}" type="pres">
      <dgm:prSet presAssocID="{548CAC89-DDDC-4BA7-8882-D75EF30F4F69}" presName="node" presStyleCnt="0"/>
      <dgm:spPr/>
    </dgm:pt>
    <dgm:pt modelId="{E6F480B7-CB3D-4561-B47B-5405E1663957}" type="pres">
      <dgm:prSet presAssocID="{548CAC89-DDDC-4BA7-8882-D75EF30F4F69}" presName="parentNode" presStyleLbl="node1" presStyleIdx="1" presStyleCnt="6" custScaleX="403826" custScaleY="148631" custLinFactNeighborX="47607" custLinFactNeighborY="56476">
        <dgm:presLayoutVars>
          <dgm:chMax val="1"/>
          <dgm:bulletEnabled val="1"/>
        </dgm:presLayoutVars>
      </dgm:prSet>
      <dgm:spPr/>
      <dgm:t>
        <a:bodyPr/>
        <a:lstStyle/>
        <a:p>
          <a:endParaRPr lang="tr-TR"/>
        </a:p>
      </dgm:t>
    </dgm:pt>
    <dgm:pt modelId="{F1C0368C-D1F2-4551-9E51-1D15D952E496}" type="pres">
      <dgm:prSet presAssocID="{548CAC89-DDDC-4BA7-8882-D75EF30F4F69}" presName="childNode" presStyleLbl="revTx" presStyleIdx="0" presStyleCnt="0">
        <dgm:presLayoutVars>
          <dgm:bulletEnabled val="1"/>
        </dgm:presLayoutVars>
      </dgm:prSet>
      <dgm:spPr/>
    </dgm:pt>
    <dgm:pt modelId="{23293795-EF4F-4DE0-BC02-E4FFC7044661}" type="pres">
      <dgm:prSet presAssocID="{255CE84F-30DB-48C1-A71E-17D87CC9D258}" presName="Name25" presStyleLbl="parChTrans1D1" presStyleIdx="1" presStyleCnt="5"/>
      <dgm:spPr/>
      <dgm:t>
        <a:bodyPr/>
        <a:lstStyle/>
        <a:p>
          <a:endParaRPr lang="tr-TR"/>
        </a:p>
      </dgm:t>
    </dgm:pt>
    <dgm:pt modelId="{1EA52C7C-ED6B-487B-85D6-6C37AD5DF607}" type="pres">
      <dgm:prSet presAssocID="{49D72236-52AB-47E1-BEA7-DE6C47F23CC8}" presName="node" presStyleCnt="0"/>
      <dgm:spPr/>
    </dgm:pt>
    <dgm:pt modelId="{740C9679-D48A-45B0-A08C-EFC9A7D8248C}" type="pres">
      <dgm:prSet presAssocID="{49D72236-52AB-47E1-BEA7-DE6C47F23CC8}" presName="parentNode" presStyleLbl="node1" presStyleIdx="2" presStyleCnt="6" custScaleX="271603" custScaleY="174406" custLinFactX="120165" custLinFactNeighborX="200000" custLinFactNeighborY="-36647">
        <dgm:presLayoutVars>
          <dgm:chMax val="1"/>
          <dgm:bulletEnabled val="1"/>
        </dgm:presLayoutVars>
      </dgm:prSet>
      <dgm:spPr/>
      <dgm:t>
        <a:bodyPr/>
        <a:lstStyle/>
        <a:p>
          <a:endParaRPr lang="tr-TR"/>
        </a:p>
      </dgm:t>
    </dgm:pt>
    <dgm:pt modelId="{09C0AA70-FEF1-4611-8FF5-A908ABB57FBA}" type="pres">
      <dgm:prSet presAssocID="{49D72236-52AB-47E1-BEA7-DE6C47F23CC8}" presName="childNode" presStyleLbl="revTx" presStyleIdx="0" presStyleCnt="0">
        <dgm:presLayoutVars>
          <dgm:bulletEnabled val="1"/>
        </dgm:presLayoutVars>
      </dgm:prSet>
      <dgm:spPr/>
    </dgm:pt>
    <dgm:pt modelId="{2C832AD8-B7DF-40C6-B75B-571BFE12EA0E}" type="pres">
      <dgm:prSet presAssocID="{49958D64-9751-4256-B997-EFC02CEE73AD}" presName="Name25" presStyleLbl="parChTrans1D1" presStyleIdx="2" presStyleCnt="5"/>
      <dgm:spPr/>
      <dgm:t>
        <a:bodyPr/>
        <a:lstStyle/>
        <a:p>
          <a:endParaRPr lang="tr-TR"/>
        </a:p>
      </dgm:t>
    </dgm:pt>
    <dgm:pt modelId="{7987A183-0B47-4542-AEFF-9876DD63A4CE}" type="pres">
      <dgm:prSet presAssocID="{07EA71F7-9FDA-4237-8706-E83DDCC30788}" presName="node" presStyleCnt="0"/>
      <dgm:spPr/>
    </dgm:pt>
    <dgm:pt modelId="{4DFF94EE-F31C-4B6C-B08A-9166EAE8B7CF}" type="pres">
      <dgm:prSet presAssocID="{07EA71F7-9FDA-4237-8706-E83DDCC30788}" presName="parentNode" presStyleLbl="node1" presStyleIdx="3" presStyleCnt="6" custScaleX="369425" custScaleY="147644" custLinFactX="106953" custLinFactNeighborX="200000" custLinFactNeighborY="12953">
        <dgm:presLayoutVars>
          <dgm:chMax val="1"/>
          <dgm:bulletEnabled val="1"/>
        </dgm:presLayoutVars>
      </dgm:prSet>
      <dgm:spPr/>
      <dgm:t>
        <a:bodyPr/>
        <a:lstStyle/>
        <a:p>
          <a:endParaRPr lang="tr-TR"/>
        </a:p>
      </dgm:t>
    </dgm:pt>
    <dgm:pt modelId="{3D8E1ED6-5F35-434D-9D15-CF0B35BCD70D}" type="pres">
      <dgm:prSet presAssocID="{07EA71F7-9FDA-4237-8706-E83DDCC30788}" presName="childNode" presStyleLbl="revTx" presStyleIdx="0" presStyleCnt="0">
        <dgm:presLayoutVars>
          <dgm:bulletEnabled val="1"/>
        </dgm:presLayoutVars>
      </dgm:prSet>
      <dgm:spPr/>
    </dgm:pt>
    <dgm:pt modelId="{EBAB3E28-489D-4928-B37B-B46DFAEB39CD}" type="pres">
      <dgm:prSet presAssocID="{405190AE-914D-4708-9C29-3580BB804459}" presName="Name25" presStyleLbl="parChTrans1D1" presStyleIdx="3" presStyleCnt="5"/>
      <dgm:spPr/>
      <dgm:t>
        <a:bodyPr/>
        <a:lstStyle/>
        <a:p>
          <a:endParaRPr lang="tr-TR"/>
        </a:p>
      </dgm:t>
    </dgm:pt>
    <dgm:pt modelId="{AD1F0FBB-E37B-4E75-B1A3-F48977CB5258}" type="pres">
      <dgm:prSet presAssocID="{272D242F-FFE1-4133-8746-C2AC7C93AC09}" presName="node" presStyleCnt="0"/>
      <dgm:spPr/>
    </dgm:pt>
    <dgm:pt modelId="{1AD5171B-1C6E-49C4-B0DE-9C95BE5F6639}" type="pres">
      <dgm:prSet presAssocID="{272D242F-FFE1-4133-8746-C2AC7C93AC09}" presName="parentNode" presStyleLbl="node1" presStyleIdx="4" presStyleCnt="6" custScaleX="284095" custScaleY="179027" custLinFactX="180957" custLinFactNeighborX="200000" custLinFactNeighborY="57660">
        <dgm:presLayoutVars>
          <dgm:chMax val="1"/>
          <dgm:bulletEnabled val="1"/>
        </dgm:presLayoutVars>
      </dgm:prSet>
      <dgm:spPr/>
      <dgm:t>
        <a:bodyPr/>
        <a:lstStyle/>
        <a:p>
          <a:endParaRPr lang="tr-TR"/>
        </a:p>
      </dgm:t>
    </dgm:pt>
    <dgm:pt modelId="{CA8E8965-5DB9-4E72-88BC-35A9CBBAA67F}" type="pres">
      <dgm:prSet presAssocID="{272D242F-FFE1-4133-8746-C2AC7C93AC09}" presName="childNode" presStyleLbl="revTx" presStyleIdx="0" presStyleCnt="0">
        <dgm:presLayoutVars>
          <dgm:bulletEnabled val="1"/>
        </dgm:presLayoutVars>
      </dgm:prSet>
      <dgm:spPr/>
    </dgm:pt>
    <dgm:pt modelId="{6FC48A27-09A2-4349-9C6B-8F7ED8E0268F}" type="pres">
      <dgm:prSet presAssocID="{3806C355-4CF2-46DE-BAEC-AE90AFE1351E}" presName="Name25" presStyleLbl="parChTrans1D1" presStyleIdx="4" presStyleCnt="5"/>
      <dgm:spPr/>
      <dgm:t>
        <a:bodyPr/>
        <a:lstStyle/>
        <a:p>
          <a:endParaRPr lang="tr-TR"/>
        </a:p>
      </dgm:t>
    </dgm:pt>
    <dgm:pt modelId="{B0C03254-8672-4C79-9F37-C5AD3E4B7A0B}" type="pres">
      <dgm:prSet presAssocID="{C795FA6C-0D7F-4CC3-AD27-3D289562DD71}" presName="node" presStyleCnt="0"/>
      <dgm:spPr/>
    </dgm:pt>
    <dgm:pt modelId="{79F51B49-B6EC-4A93-9E5C-96E1DBE167EE}" type="pres">
      <dgm:prSet presAssocID="{C795FA6C-0D7F-4CC3-AD27-3D289562DD71}" presName="parentNode" presStyleLbl="node1" presStyleIdx="5" presStyleCnt="6" custScaleX="357176" custScaleY="104814" custLinFactX="5089" custLinFactNeighborX="100000" custLinFactNeighborY="-51492">
        <dgm:presLayoutVars>
          <dgm:chMax val="1"/>
          <dgm:bulletEnabled val="1"/>
        </dgm:presLayoutVars>
      </dgm:prSet>
      <dgm:spPr/>
      <dgm:t>
        <a:bodyPr/>
        <a:lstStyle/>
        <a:p>
          <a:endParaRPr lang="tr-TR"/>
        </a:p>
      </dgm:t>
    </dgm:pt>
    <dgm:pt modelId="{85A6591A-7250-46AD-9F56-5AC74C592BF7}" type="pres">
      <dgm:prSet presAssocID="{C795FA6C-0D7F-4CC3-AD27-3D289562DD71}" presName="childNode" presStyleLbl="revTx" presStyleIdx="0" presStyleCnt="0">
        <dgm:presLayoutVars>
          <dgm:bulletEnabled val="1"/>
        </dgm:presLayoutVars>
      </dgm:prSet>
      <dgm:spPr/>
    </dgm:pt>
  </dgm:ptLst>
  <dgm:cxnLst>
    <dgm:cxn modelId="{1465A95F-C08B-4B65-AAC3-8B03162B96AE}" type="presOf" srcId="{3806C355-4CF2-46DE-BAEC-AE90AFE1351E}" destId="{6FC48A27-09A2-4349-9C6B-8F7ED8E0268F}" srcOrd="0" destOrd="0" presId="urn:microsoft.com/office/officeart/2005/8/layout/radial2"/>
    <dgm:cxn modelId="{BEEB785C-FF27-4323-BFA0-7EF603A28946}" type="presOf" srcId="{49958D64-9751-4256-B997-EFC02CEE73AD}" destId="{2C832AD8-B7DF-40C6-B75B-571BFE12EA0E}" srcOrd="0" destOrd="0" presId="urn:microsoft.com/office/officeart/2005/8/layout/radial2"/>
    <dgm:cxn modelId="{0E36E9ED-1CB7-4FB0-B1F9-153251523009}" type="presOf" srcId="{833EF289-2415-41B2-B0D0-DA87041D0C8C}" destId="{7D3E0514-53A7-467A-A8D8-F0E223DFD932}" srcOrd="0" destOrd="0" presId="urn:microsoft.com/office/officeart/2005/8/layout/radial2"/>
    <dgm:cxn modelId="{EA9D38F5-3625-493D-94F5-DEEE9D390547}" srcId="{833EF289-2415-41B2-B0D0-DA87041D0C8C}" destId="{07EA71F7-9FDA-4237-8706-E83DDCC30788}" srcOrd="2" destOrd="0" parTransId="{49958D64-9751-4256-B997-EFC02CEE73AD}" sibTransId="{AA2C1E19-5BB4-4776-9755-25D3076A1483}"/>
    <dgm:cxn modelId="{712583A5-7CBC-4664-BAEA-6A7F1B4EEC6A}" srcId="{833EF289-2415-41B2-B0D0-DA87041D0C8C}" destId="{49D72236-52AB-47E1-BEA7-DE6C47F23CC8}" srcOrd="1" destOrd="0" parTransId="{255CE84F-30DB-48C1-A71E-17D87CC9D258}" sibTransId="{68BBC0D5-9EFE-4911-8ABC-30F0F1455B1A}"/>
    <dgm:cxn modelId="{893FDF89-C957-410B-885C-AF1BEC926039}" type="presOf" srcId="{255CE84F-30DB-48C1-A71E-17D87CC9D258}" destId="{23293795-EF4F-4DE0-BC02-E4FFC7044661}" srcOrd="0" destOrd="0" presId="urn:microsoft.com/office/officeart/2005/8/layout/radial2"/>
    <dgm:cxn modelId="{AB4E96CF-F5A8-4E53-9F97-DA38C442CDA8}" type="presOf" srcId="{C795FA6C-0D7F-4CC3-AD27-3D289562DD71}" destId="{79F51B49-B6EC-4A93-9E5C-96E1DBE167EE}" srcOrd="0" destOrd="0" presId="urn:microsoft.com/office/officeart/2005/8/layout/radial2"/>
    <dgm:cxn modelId="{D57C83C0-46CB-41AB-B004-0400FBE3703D}" type="presOf" srcId="{07EA71F7-9FDA-4237-8706-E83DDCC30788}" destId="{4DFF94EE-F31C-4B6C-B08A-9166EAE8B7CF}" srcOrd="0" destOrd="0" presId="urn:microsoft.com/office/officeart/2005/8/layout/radial2"/>
    <dgm:cxn modelId="{673278E9-597A-403D-9D5F-85C5506958E9}" srcId="{833EF289-2415-41B2-B0D0-DA87041D0C8C}" destId="{548CAC89-DDDC-4BA7-8882-D75EF30F4F69}" srcOrd="0" destOrd="0" parTransId="{8F638D78-BF56-4AFC-9436-3216E9B844EA}" sibTransId="{85370283-BF22-4CAF-87E5-16F944851882}"/>
    <dgm:cxn modelId="{8EC79B19-467D-48A8-A94F-47AC51F18D26}" type="presOf" srcId="{548CAC89-DDDC-4BA7-8882-D75EF30F4F69}" destId="{E6F480B7-CB3D-4561-B47B-5405E1663957}" srcOrd="0" destOrd="0" presId="urn:microsoft.com/office/officeart/2005/8/layout/radial2"/>
    <dgm:cxn modelId="{FEF3692C-B1B5-4B40-AB05-805056D69ABD}" srcId="{833EF289-2415-41B2-B0D0-DA87041D0C8C}" destId="{272D242F-FFE1-4133-8746-C2AC7C93AC09}" srcOrd="3" destOrd="0" parTransId="{405190AE-914D-4708-9C29-3580BB804459}" sibTransId="{A51E484D-7F46-4F0D-936A-B2E827077376}"/>
    <dgm:cxn modelId="{D4107E8F-4AC8-4BA4-B54B-3738459AD9FC}" type="presOf" srcId="{49D72236-52AB-47E1-BEA7-DE6C47F23CC8}" destId="{740C9679-D48A-45B0-A08C-EFC9A7D8248C}" srcOrd="0" destOrd="0" presId="urn:microsoft.com/office/officeart/2005/8/layout/radial2"/>
    <dgm:cxn modelId="{2B60B917-6788-4211-9782-3D4035C3DCC1}" type="presOf" srcId="{8F638D78-BF56-4AFC-9436-3216E9B844EA}" destId="{4321A9BB-65A9-4143-B793-701436758EC4}" srcOrd="0" destOrd="0" presId="urn:microsoft.com/office/officeart/2005/8/layout/radial2"/>
    <dgm:cxn modelId="{AD3FA0CA-21DC-4656-9A21-97E9C6D9D0E2}" type="presOf" srcId="{272D242F-FFE1-4133-8746-C2AC7C93AC09}" destId="{1AD5171B-1C6E-49C4-B0DE-9C95BE5F6639}" srcOrd="0" destOrd="0" presId="urn:microsoft.com/office/officeart/2005/8/layout/radial2"/>
    <dgm:cxn modelId="{59C95B58-00BD-4D04-869E-ED9C11D7448B}" type="presOf" srcId="{405190AE-914D-4708-9C29-3580BB804459}" destId="{EBAB3E28-489D-4928-B37B-B46DFAEB39CD}" srcOrd="0" destOrd="0" presId="urn:microsoft.com/office/officeart/2005/8/layout/radial2"/>
    <dgm:cxn modelId="{16C8AB3D-AA24-4666-A166-8FF5505ADEDE}" srcId="{833EF289-2415-41B2-B0D0-DA87041D0C8C}" destId="{C795FA6C-0D7F-4CC3-AD27-3D289562DD71}" srcOrd="4" destOrd="0" parTransId="{3806C355-4CF2-46DE-BAEC-AE90AFE1351E}" sibTransId="{1451723B-B8A8-4CDE-95FB-62555A932156}"/>
    <dgm:cxn modelId="{F587457A-607B-423B-9740-A6CF9F91C38F}" type="presParOf" srcId="{7D3E0514-53A7-467A-A8D8-F0E223DFD932}" destId="{F018827C-6007-482D-9B97-7EE2AA6CB7BB}" srcOrd="0" destOrd="0" presId="urn:microsoft.com/office/officeart/2005/8/layout/radial2"/>
    <dgm:cxn modelId="{A8D2EEB9-B788-442D-97A5-85409CA3FACD}" type="presParOf" srcId="{F018827C-6007-482D-9B97-7EE2AA6CB7BB}" destId="{E94006C2-393D-42AB-B135-800AF754698C}" srcOrd="0" destOrd="0" presId="urn:microsoft.com/office/officeart/2005/8/layout/radial2"/>
    <dgm:cxn modelId="{EDBAE115-C2A9-4D42-BFCC-7B1D020A1437}" type="presParOf" srcId="{E94006C2-393D-42AB-B135-800AF754698C}" destId="{B353BDC8-FA47-4C3A-A965-235DECE676AF}" srcOrd="0" destOrd="0" presId="urn:microsoft.com/office/officeart/2005/8/layout/radial2"/>
    <dgm:cxn modelId="{1DFB3C8A-2253-4DBD-8628-03FC51C92CCD}" type="presParOf" srcId="{E94006C2-393D-42AB-B135-800AF754698C}" destId="{2F9F5A32-D280-4F4A-8A28-E8C59A18415D}" srcOrd="1" destOrd="0" presId="urn:microsoft.com/office/officeart/2005/8/layout/radial2"/>
    <dgm:cxn modelId="{5E06FD30-F5AF-4F35-AB21-0D013234F766}" type="presParOf" srcId="{F018827C-6007-482D-9B97-7EE2AA6CB7BB}" destId="{4321A9BB-65A9-4143-B793-701436758EC4}" srcOrd="1" destOrd="0" presId="urn:microsoft.com/office/officeart/2005/8/layout/radial2"/>
    <dgm:cxn modelId="{368DDFF1-EA1F-4CE8-B8CE-8C1CEC63CC93}" type="presParOf" srcId="{F018827C-6007-482D-9B97-7EE2AA6CB7BB}" destId="{F1FE7D4D-7B7D-4711-A5F1-D9A63DAD1DC2}" srcOrd="2" destOrd="0" presId="urn:microsoft.com/office/officeart/2005/8/layout/radial2"/>
    <dgm:cxn modelId="{13FB2A05-4CD4-4F67-BF70-60CF2324CCA0}" type="presParOf" srcId="{F1FE7D4D-7B7D-4711-A5F1-D9A63DAD1DC2}" destId="{E6F480B7-CB3D-4561-B47B-5405E1663957}" srcOrd="0" destOrd="0" presId="urn:microsoft.com/office/officeart/2005/8/layout/radial2"/>
    <dgm:cxn modelId="{558C8A41-B34C-4512-8A49-49C54FC0BF23}" type="presParOf" srcId="{F1FE7D4D-7B7D-4711-A5F1-D9A63DAD1DC2}" destId="{F1C0368C-D1F2-4551-9E51-1D15D952E496}" srcOrd="1" destOrd="0" presId="urn:microsoft.com/office/officeart/2005/8/layout/radial2"/>
    <dgm:cxn modelId="{AC719F66-374D-4E54-B4B9-9ED93FCC6A69}" type="presParOf" srcId="{F018827C-6007-482D-9B97-7EE2AA6CB7BB}" destId="{23293795-EF4F-4DE0-BC02-E4FFC7044661}" srcOrd="3" destOrd="0" presId="urn:microsoft.com/office/officeart/2005/8/layout/radial2"/>
    <dgm:cxn modelId="{CE2DC779-322F-4326-9B1B-13B006AD2383}" type="presParOf" srcId="{F018827C-6007-482D-9B97-7EE2AA6CB7BB}" destId="{1EA52C7C-ED6B-487B-85D6-6C37AD5DF607}" srcOrd="4" destOrd="0" presId="urn:microsoft.com/office/officeart/2005/8/layout/radial2"/>
    <dgm:cxn modelId="{256CB052-1ADE-44E0-BF04-9883D123829D}" type="presParOf" srcId="{1EA52C7C-ED6B-487B-85D6-6C37AD5DF607}" destId="{740C9679-D48A-45B0-A08C-EFC9A7D8248C}" srcOrd="0" destOrd="0" presId="urn:microsoft.com/office/officeart/2005/8/layout/radial2"/>
    <dgm:cxn modelId="{1B87E9BF-47D8-4875-AE24-54C895D6BB02}" type="presParOf" srcId="{1EA52C7C-ED6B-487B-85D6-6C37AD5DF607}" destId="{09C0AA70-FEF1-4611-8FF5-A908ABB57FBA}" srcOrd="1" destOrd="0" presId="urn:microsoft.com/office/officeart/2005/8/layout/radial2"/>
    <dgm:cxn modelId="{B5CD7F84-E2B1-4672-A20C-AEDE0F786117}" type="presParOf" srcId="{F018827C-6007-482D-9B97-7EE2AA6CB7BB}" destId="{2C832AD8-B7DF-40C6-B75B-571BFE12EA0E}" srcOrd="5" destOrd="0" presId="urn:microsoft.com/office/officeart/2005/8/layout/radial2"/>
    <dgm:cxn modelId="{B4AC185E-F556-4340-8FA0-02E36AF464E4}" type="presParOf" srcId="{F018827C-6007-482D-9B97-7EE2AA6CB7BB}" destId="{7987A183-0B47-4542-AEFF-9876DD63A4CE}" srcOrd="6" destOrd="0" presId="urn:microsoft.com/office/officeart/2005/8/layout/radial2"/>
    <dgm:cxn modelId="{11FAD87A-E4B5-49E5-BFA7-F099638E8D89}" type="presParOf" srcId="{7987A183-0B47-4542-AEFF-9876DD63A4CE}" destId="{4DFF94EE-F31C-4B6C-B08A-9166EAE8B7CF}" srcOrd="0" destOrd="0" presId="urn:microsoft.com/office/officeart/2005/8/layout/radial2"/>
    <dgm:cxn modelId="{8E810A12-86D4-47FE-9D12-9B24DB1CDF28}" type="presParOf" srcId="{7987A183-0B47-4542-AEFF-9876DD63A4CE}" destId="{3D8E1ED6-5F35-434D-9D15-CF0B35BCD70D}" srcOrd="1" destOrd="0" presId="urn:microsoft.com/office/officeart/2005/8/layout/radial2"/>
    <dgm:cxn modelId="{DB02001F-C103-4548-836F-476BE79DF6C9}" type="presParOf" srcId="{F018827C-6007-482D-9B97-7EE2AA6CB7BB}" destId="{EBAB3E28-489D-4928-B37B-B46DFAEB39CD}" srcOrd="7" destOrd="0" presId="urn:microsoft.com/office/officeart/2005/8/layout/radial2"/>
    <dgm:cxn modelId="{DF558F7E-2B04-48E4-96FB-C59A7AD3F0AF}" type="presParOf" srcId="{F018827C-6007-482D-9B97-7EE2AA6CB7BB}" destId="{AD1F0FBB-E37B-4E75-B1A3-F48977CB5258}" srcOrd="8" destOrd="0" presId="urn:microsoft.com/office/officeart/2005/8/layout/radial2"/>
    <dgm:cxn modelId="{4ED0FE8E-226F-48DC-ABAF-A54774E8E062}" type="presParOf" srcId="{AD1F0FBB-E37B-4E75-B1A3-F48977CB5258}" destId="{1AD5171B-1C6E-49C4-B0DE-9C95BE5F6639}" srcOrd="0" destOrd="0" presId="urn:microsoft.com/office/officeart/2005/8/layout/radial2"/>
    <dgm:cxn modelId="{CD28F323-B67E-41DF-9FBC-A6A81C33F328}" type="presParOf" srcId="{AD1F0FBB-E37B-4E75-B1A3-F48977CB5258}" destId="{CA8E8965-5DB9-4E72-88BC-35A9CBBAA67F}" srcOrd="1" destOrd="0" presId="urn:microsoft.com/office/officeart/2005/8/layout/radial2"/>
    <dgm:cxn modelId="{4D81103C-BC06-4481-B5C5-C6FCEBE978CA}" type="presParOf" srcId="{F018827C-6007-482D-9B97-7EE2AA6CB7BB}" destId="{6FC48A27-09A2-4349-9C6B-8F7ED8E0268F}" srcOrd="9" destOrd="0" presId="urn:microsoft.com/office/officeart/2005/8/layout/radial2"/>
    <dgm:cxn modelId="{59438489-B1FA-4639-9CCC-F547AEC27D0B}" type="presParOf" srcId="{F018827C-6007-482D-9B97-7EE2AA6CB7BB}" destId="{B0C03254-8672-4C79-9F37-C5AD3E4B7A0B}" srcOrd="10" destOrd="0" presId="urn:microsoft.com/office/officeart/2005/8/layout/radial2"/>
    <dgm:cxn modelId="{36FBC83A-CCAE-48A1-98B6-9E96BD680AA1}" type="presParOf" srcId="{B0C03254-8672-4C79-9F37-C5AD3E4B7A0B}" destId="{79F51B49-B6EC-4A93-9E5C-96E1DBE167EE}" srcOrd="0" destOrd="0" presId="urn:microsoft.com/office/officeart/2005/8/layout/radial2"/>
    <dgm:cxn modelId="{D82333A6-A25B-4807-9CCA-3DBB05E13B26}" type="presParOf" srcId="{B0C03254-8672-4C79-9F37-C5AD3E4B7A0B}" destId="{85A6591A-7250-46AD-9F56-5AC74C592BF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6DD8C1-9092-4B69-B0F8-DA2CF3FB649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C754FE53-D127-476C-9447-0A87CA54E81E}">
      <dgm:prSet phldrT="[Metin]"/>
      <dgm:spPr/>
      <dgm:t>
        <a:bodyPr/>
        <a:lstStyle/>
        <a:p>
          <a:r>
            <a:rPr lang="tr-TR" dirty="0" smtClean="0"/>
            <a:t>Müdür (müdür yardımcısı)</a:t>
          </a:r>
          <a:endParaRPr lang="tr-TR" dirty="0"/>
        </a:p>
      </dgm:t>
    </dgm:pt>
    <dgm:pt modelId="{8DEF2876-C5C6-4629-B6A9-B44B96EE3BA3}" type="parTrans" cxnId="{8319DB63-9951-43B2-9220-3A152CCB5E1A}">
      <dgm:prSet/>
      <dgm:spPr/>
      <dgm:t>
        <a:bodyPr/>
        <a:lstStyle/>
        <a:p>
          <a:endParaRPr lang="tr-TR"/>
        </a:p>
      </dgm:t>
    </dgm:pt>
    <dgm:pt modelId="{6628C1AE-4722-4066-AEBA-936F177A8E13}" type="sibTrans" cxnId="{8319DB63-9951-43B2-9220-3A152CCB5E1A}">
      <dgm:prSet/>
      <dgm:spPr/>
      <dgm:t>
        <a:bodyPr/>
        <a:lstStyle/>
        <a:p>
          <a:endParaRPr lang="tr-TR"/>
        </a:p>
      </dgm:t>
    </dgm:pt>
    <dgm:pt modelId="{7B84E54A-FE87-48BC-88CB-BFC25847166F}">
      <dgm:prSet phldrT="[Metin]"/>
      <dgm:spPr/>
      <dgm:t>
        <a:bodyPr/>
        <a:lstStyle/>
        <a:p>
          <a:r>
            <a:rPr lang="tr-TR" dirty="0" smtClean="0"/>
            <a:t>Rehber öğretmen</a:t>
          </a:r>
          <a:endParaRPr lang="tr-TR" dirty="0"/>
        </a:p>
      </dgm:t>
    </dgm:pt>
    <dgm:pt modelId="{A69C1358-BBF3-4475-B85C-AA9F8E638FB6}" type="parTrans" cxnId="{C36D35F4-A33D-486D-85D8-5E7B9AE142B6}">
      <dgm:prSet/>
      <dgm:spPr/>
      <dgm:t>
        <a:bodyPr/>
        <a:lstStyle/>
        <a:p>
          <a:endParaRPr lang="tr-TR"/>
        </a:p>
      </dgm:t>
    </dgm:pt>
    <dgm:pt modelId="{2C63EC57-4EF1-491D-9DE0-18F08AB92DDB}" type="sibTrans" cxnId="{C36D35F4-A33D-486D-85D8-5E7B9AE142B6}">
      <dgm:prSet/>
      <dgm:spPr/>
      <dgm:t>
        <a:bodyPr/>
        <a:lstStyle/>
        <a:p>
          <a:endParaRPr lang="tr-TR"/>
        </a:p>
      </dgm:t>
    </dgm:pt>
    <dgm:pt modelId="{3E1C4769-0192-4DFF-99E5-B05520ED5762}">
      <dgm:prSet phldrT="[Metin]"/>
      <dgm:spPr/>
      <dgm:t>
        <a:bodyPr/>
        <a:lstStyle/>
        <a:p>
          <a:r>
            <a:rPr lang="tr-TR" dirty="0" smtClean="0"/>
            <a:t>Branş öğretmeni</a:t>
          </a:r>
          <a:endParaRPr lang="tr-TR" dirty="0"/>
        </a:p>
      </dgm:t>
    </dgm:pt>
    <dgm:pt modelId="{2701A95C-D10F-4B0C-A077-997FCCDF6A5D}" type="parTrans" cxnId="{C831582D-1A8A-44FB-82ED-E65602C8DE88}">
      <dgm:prSet/>
      <dgm:spPr/>
      <dgm:t>
        <a:bodyPr/>
        <a:lstStyle/>
        <a:p>
          <a:endParaRPr lang="tr-TR"/>
        </a:p>
      </dgm:t>
    </dgm:pt>
    <dgm:pt modelId="{5EA4AE2D-D05B-4656-A208-10A7CE45910D}" type="sibTrans" cxnId="{C831582D-1A8A-44FB-82ED-E65602C8DE88}">
      <dgm:prSet/>
      <dgm:spPr/>
      <dgm:t>
        <a:bodyPr/>
        <a:lstStyle/>
        <a:p>
          <a:endParaRPr lang="tr-TR"/>
        </a:p>
      </dgm:t>
    </dgm:pt>
    <dgm:pt modelId="{4C19A81B-00A4-4A98-85C8-F81BFC207A90}">
      <dgm:prSet phldrT="[Metin]"/>
      <dgm:spPr/>
      <dgm:t>
        <a:bodyPr/>
        <a:lstStyle/>
        <a:p>
          <a:r>
            <a:rPr lang="tr-TR" dirty="0" smtClean="0"/>
            <a:t>öğrenci</a:t>
          </a:r>
          <a:endParaRPr lang="tr-TR" dirty="0"/>
        </a:p>
      </dgm:t>
    </dgm:pt>
    <dgm:pt modelId="{3DFC641A-79F2-409E-9F87-C9F4637EB33E}" type="parTrans" cxnId="{D041BCE9-6E49-4323-8636-CDA6CEAD4040}">
      <dgm:prSet/>
      <dgm:spPr/>
      <dgm:t>
        <a:bodyPr/>
        <a:lstStyle/>
        <a:p>
          <a:endParaRPr lang="tr-TR"/>
        </a:p>
      </dgm:t>
    </dgm:pt>
    <dgm:pt modelId="{2511F6A4-4919-4ABE-ACD8-1C294E79406C}" type="sibTrans" cxnId="{D041BCE9-6E49-4323-8636-CDA6CEAD4040}">
      <dgm:prSet/>
      <dgm:spPr/>
      <dgm:t>
        <a:bodyPr/>
        <a:lstStyle/>
        <a:p>
          <a:endParaRPr lang="tr-TR"/>
        </a:p>
      </dgm:t>
    </dgm:pt>
    <dgm:pt modelId="{DE04C8E5-E9C0-4FEA-80E7-FC759F55B3E5}">
      <dgm:prSet phldrT="[Metin]"/>
      <dgm:spPr/>
      <dgm:t>
        <a:bodyPr/>
        <a:lstStyle/>
        <a:p>
          <a:r>
            <a:rPr lang="tr-TR" dirty="0" smtClean="0"/>
            <a:t>Sınıf öğretmeni</a:t>
          </a:r>
          <a:endParaRPr lang="tr-TR" dirty="0"/>
        </a:p>
      </dgm:t>
    </dgm:pt>
    <dgm:pt modelId="{B6E063CA-C0F5-4A78-B247-866EB2F88B56}" type="parTrans" cxnId="{ED8021EF-14C9-4748-802B-DF8FF4701E94}">
      <dgm:prSet/>
      <dgm:spPr/>
      <dgm:t>
        <a:bodyPr/>
        <a:lstStyle/>
        <a:p>
          <a:endParaRPr lang="tr-TR"/>
        </a:p>
      </dgm:t>
    </dgm:pt>
    <dgm:pt modelId="{8FC24D87-83D3-400F-9D8E-E9383BCC7BA4}" type="sibTrans" cxnId="{ED8021EF-14C9-4748-802B-DF8FF4701E94}">
      <dgm:prSet/>
      <dgm:spPr/>
      <dgm:t>
        <a:bodyPr/>
        <a:lstStyle/>
        <a:p>
          <a:endParaRPr lang="tr-TR"/>
        </a:p>
      </dgm:t>
    </dgm:pt>
    <dgm:pt modelId="{45844E91-E335-44FA-969A-DADADB4B8FBB}">
      <dgm:prSet phldrT="[Metin]"/>
      <dgm:spPr/>
      <dgm:t>
        <a:bodyPr/>
        <a:lstStyle/>
        <a:p>
          <a:r>
            <a:rPr lang="tr-TR" dirty="0" smtClean="0"/>
            <a:t>Öğrenci velisi</a:t>
          </a:r>
          <a:endParaRPr lang="tr-TR" dirty="0"/>
        </a:p>
      </dgm:t>
    </dgm:pt>
    <dgm:pt modelId="{C648D1A3-63FA-4BED-897F-E5C6FC40D76A}" type="parTrans" cxnId="{9D07D6F2-59B4-404C-B43D-0AD79856270E}">
      <dgm:prSet/>
      <dgm:spPr/>
      <dgm:t>
        <a:bodyPr/>
        <a:lstStyle/>
        <a:p>
          <a:endParaRPr lang="tr-TR"/>
        </a:p>
      </dgm:t>
    </dgm:pt>
    <dgm:pt modelId="{1B1C2C0D-ED51-4E12-B3A6-FE6F2FC225B8}" type="sibTrans" cxnId="{9D07D6F2-59B4-404C-B43D-0AD79856270E}">
      <dgm:prSet/>
      <dgm:spPr/>
      <dgm:t>
        <a:bodyPr/>
        <a:lstStyle/>
        <a:p>
          <a:endParaRPr lang="tr-TR"/>
        </a:p>
      </dgm:t>
    </dgm:pt>
    <dgm:pt modelId="{FBE2D90B-AD08-4113-9D4A-AE95B92114F7}">
      <dgm:prSet/>
      <dgm:spPr/>
      <dgm:t>
        <a:bodyPr/>
        <a:lstStyle/>
        <a:p>
          <a:r>
            <a:rPr lang="tr-TR" dirty="0" smtClean="0"/>
            <a:t>Gezerek özel eğitim veren öğretmen </a:t>
          </a:r>
          <a:endParaRPr lang="tr-TR" dirty="0"/>
        </a:p>
      </dgm:t>
    </dgm:pt>
    <dgm:pt modelId="{A5EE3585-58FB-45E3-A3AE-A248DFD707AC}" type="parTrans" cxnId="{D75BE885-C63C-4A94-B5A9-8760F9B44F10}">
      <dgm:prSet/>
      <dgm:spPr/>
      <dgm:t>
        <a:bodyPr/>
        <a:lstStyle/>
        <a:p>
          <a:endParaRPr lang="tr-TR"/>
        </a:p>
      </dgm:t>
    </dgm:pt>
    <dgm:pt modelId="{C2F256C3-3259-41A0-93FB-0D409A63F5C6}" type="sibTrans" cxnId="{D75BE885-C63C-4A94-B5A9-8760F9B44F10}">
      <dgm:prSet/>
      <dgm:spPr/>
      <dgm:t>
        <a:bodyPr/>
        <a:lstStyle/>
        <a:p>
          <a:endParaRPr lang="tr-TR"/>
        </a:p>
      </dgm:t>
    </dgm:pt>
    <dgm:pt modelId="{E54759A0-5926-45B9-BDDD-06BD80AA9813}">
      <dgm:prSet/>
      <dgm:spPr/>
      <dgm:t>
        <a:bodyPr/>
        <a:lstStyle/>
        <a:p>
          <a:r>
            <a:rPr lang="tr-TR" dirty="0" smtClean="0"/>
            <a:t>Özel eğitim öğretmeni</a:t>
          </a:r>
          <a:endParaRPr lang="tr-TR" dirty="0"/>
        </a:p>
      </dgm:t>
    </dgm:pt>
    <dgm:pt modelId="{7592D1DE-C028-4DC7-A2A5-B3E2FCB9A234}" type="sibTrans" cxnId="{357930BC-1BFA-4E64-9B88-C2D0712A00B8}">
      <dgm:prSet/>
      <dgm:spPr/>
      <dgm:t>
        <a:bodyPr/>
        <a:lstStyle/>
        <a:p>
          <a:endParaRPr lang="tr-TR"/>
        </a:p>
      </dgm:t>
    </dgm:pt>
    <dgm:pt modelId="{AD5C260D-3DF1-4F38-BB5C-9B5AF8FA7256}" type="parTrans" cxnId="{357930BC-1BFA-4E64-9B88-C2D0712A00B8}">
      <dgm:prSet/>
      <dgm:spPr/>
      <dgm:t>
        <a:bodyPr/>
        <a:lstStyle/>
        <a:p>
          <a:endParaRPr lang="tr-TR"/>
        </a:p>
      </dgm:t>
    </dgm:pt>
    <dgm:pt modelId="{6AF3E90B-848D-48FE-9EC0-0500A92D67FF}" type="pres">
      <dgm:prSet presAssocID="{E96DD8C1-9092-4B69-B0F8-DA2CF3FB6490}" presName="hierChild1" presStyleCnt="0">
        <dgm:presLayoutVars>
          <dgm:chPref val="1"/>
          <dgm:dir/>
          <dgm:animOne val="branch"/>
          <dgm:animLvl val="lvl"/>
          <dgm:resizeHandles/>
        </dgm:presLayoutVars>
      </dgm:prSet>
      <dgm:spPr/>
      <dgm:t>
        <a:bodyPr/>
        <a:lstStyle/>
        <a:p>
          <a:endParaRPr lang="tr-TR"/>
        </a:p>
      </dgm:t>
    </dgm:pt>
    <dgm:pt modelId="{5CDCFB85-0C22-44D8-823C-8A2065C7E69E}" type="pres">
      <dgm:prSet presAssocID="{C754FE53-D127-476C-9447-0A87CA54E81E}" presName="hierRoot1" presStyleCnt="0"/>
      <dgm:spPr/>
    </dgm:pt>
    <dgm:pt modelId="{76F9BD71-9EF3-4EBE-B427-52F124303A86}" type="pres">
      <dgm:prSet presAssocID="{C754FE53-D127-476C-9447-0A87CA54E81E}" presName="composite" presStyleCnt="0"/>
      <dgm:spPr/>
    </dgm:pt>
    <dgm:pt modelId="{0ECF457B-6C3A-46F3-B42C-E64839B757BE}" type="pres">
      <dgm:prSet presAssocID="{C754FE53-D127-476C-9447-0A87CA54E81E}" presName="background" presStyleLbl="node0" presStyleIdx="0" presStyleCnt="1"/>
      <dgm:spPr/>
    </dgm:pt>
    <dgm:pt modelId="{1DE5E5A5-4BB9-413D-AC09-8773267051F9}" type="pres">
      <dgm:prSet presAssocID="{C754FE53-D127-476C-9447-0A87CA54E81E}" presName="text" presStyleLbl="fgAcc0" presStyleIdx="0" presStyleCnt="1">
        <dgm:presLayoutVars>
          <dgm:chPref val="3"/>
        </dgm:presLayoutVars>
      </dgm:prSet>
      <dgm:spPr/>
      <dgm:t>
        <a:bodyPr/>
        <a:lstStyle/>
        <a:p>
          <a:endParaRPr lang="tr-TR"/>
        </a:p>
      </dgm:t>
    </dgm:pt>
    <dgm:pt modelId="{15F3EEDF-179F-46E7-98E6-92EE8590068D}" type="pres">
      <dgm:prSet presAssocID="{C754FE53-D127-476C-9447-0A87CA54E81E}" presName="hierChild2" presStyleCnt="0"/>
      <dgm:spPr/>
    </dgm:pt>
    <dgm:pt modelId="{074C95C8-AC2E-40DA-B8F6-D2C2E778B216}" type="pres">
      <dgm:prSet presAssocID="{A69C1358-BBF3-4475-B85C-AA9F8E638FB6}" presName="Name10" presStyleLbl="parChTrans1D2" presStyleIdx="0" presStyleCnt="3"/>
      <dgm:spPr/>
      <dgm:t>
        <a:bodyPr/>
        <a:lstStyle/>
        <a:p>
          <a:endParaRPr lang="tr-TR"/>
        </a:p>
      </dgm:t>
    </dgm:pt>
    <dgm:pt modelId="{36C23DC0-183A-411E-B3ED-668F1151F960}" type="pres">
      <dgm:prSet presAssocID="{7B84E54A-FE87-48BC-88CB-BFC25847166F}" presName="hierRoot2" presStyleCnt="0"/>
      <dgm:spPr/>
    </dgm:pt>
    <dgm:pt modelId="{F25470D9-D626-4DCB-B0CB-CCADEB0A0050}" type="pres">
      <dgm:prSet presAssocID="{7B84E54A-FE87-48BC-88CB-BFC25847166F}" presName="composite2" presStyleCnt="0"/>
      <dgm:spPr/>
    </dgm:pt>
    <dgm:pt modelId="{27CFC2D0-D9B6-45AB-9780-CC8F972AEB8A}" type="pres">
      <dgm:prSet presAssocID="{7B84E54A-FE87-48BC-88CB-BFC25847166F}" presName="background2" presStyleLbl="node2" presStyleIdx="0" presStyleCnt="3"/>
      <dgm:spPr/>
    </dgm:pt>
    <dgm:pt modelId="{B7FDCFBA-7692-4C1B-AF9A-17D73B5EF51A}" type="pres">
      <dgm:prSet presAssocID="{7B84E54A-FE87-48BC-88CB-BFC25847166F}" presName="text2" presStyleLbl="fgAcc2" presStyleIdx="0" presStyleCnt="3">
        <dgm:presLayoutVars>
          <dgm:chPref val="3"/>
        </dgm:presLayoutVars>
      </dgm:prSet>
      <dgm:spPr/>
      <dgm:t>
        <a:bodyPr/>
        <a:lstStyle/>
        <a:p>
          <a:endParaRPr lang="tr-TR"/>
        </a:p>
      </dgm:t>
    </dgm:pt>
    <dgm:pt modelId="{09E2DEFC-150E-47C0-8E4D-AD15041153F4}" type="pres">
      <dgm:prSet presAssocID="{7B84E54A-FE87-48BC-88CB-BFC25847166F}" presName="hierChild3" presStyleCnt="0"/>
      <dgm:spPr/>
    </dgm:pt>
    <dgm:pt modelId="{7CF554B1-F2B9-4910-A3D9-927307ACFAEC}" type="pres">
      <dgm:prSet presAssocID="{2701A95C-D10F-4B0C-A077-997FCCDF6A5D}" presName="Name17" presStyleLbl="parChTrans1D3" presStyleIdx="0" presStyleCnt="4"/>
      <dgm:spPr/>
      <dgm:t>
        <a:bodyPr/>
        <a:lstStyle/>
        <a:p>
          <a:endParaRPr lang="tr-TR"/>
        </a:p>
      </dgm:t>
    </dgm:pt>
    <dgm:pt modelId="{E86A3C27-6B06-4B3B-8E34-00E3DAF4EF1E}" type="pres">
      <dgm:prSet presAssocID="{3E1C4769-0192-4DFF-99E5-B05520ED5762}" presName="hierRoot3" presStyleCnt="0"/>
      <dgm:spPr/>
    </dgm:pt>
    <dgm:pt modelId="{C362763D-55F9-49B7-B8BA-7AB7EF117686}" type="pres">
      <dgm:prSet presAssocID="{3E1C4769-0192-4DFF-99E5-B05520ED5762}" presName="composite3" presStyleCnt="0"/>
      <dgm:spPr/>
    </dgm:pt>
    <dgm:pt modelId="{4B97C92C-58AD-4746-9143-A70B93496C14}" type="pres">
      <dgm:prSet presAssocID="{3E1C4769-0192-4DFF-99E5-B05520ED5762}" presName="background3" presStyleLbl="node3" presStyleIdx="0" presStyleCnt="4"/>
      <dgm:spPr/>
    </dgm:pt>
    <dgm:pt modelId="{8C462F33-12B3-4B8D-A325-BE6FC13C1B4D}" type="pres">
      <dgm:prSet presAssocID="{3E1C4769-0192-4DFF-99E5-B05520ED5762}" presName="text3" presStyleLbl="fgAcc3" presStyleIdx="0" presStyleCnt="4">
        <dgm:presLayoutVars>
          <dgm:chPref val="3"/>
        </dgm:presLayoutVars>
      </dgm:prSet>
      <dgm:spPr/>
      <dgm:t>
        <a:bodyPr/>
        <a:lstStyle/>
        <a:p>
          <a:endParaRPr lang="tr-TR"/>
        </a:p>
      </dgm:t>
    </dgm:pt>
    <dgm:pt modelId="{D81432F3-6576-4C98-B67F-3C1A44078BEF}" type="pres">
      <dgm:prSet presAssocID="{3E1C4769-0192-4DFF-99E5-B05520ED5762}" presName="hierChild4" presStyleCnt="0"/>
      <dgm:spPr/>
    </dgm:pt>
    <dgm:pt modelId="{7B7C9F91-9F2A-479D-8F9E-404402B05C6D}" type="pres">
      <dgm:prSet presAssocID="{A5EE3585-58FB-45E3-A3AE-A248DFD707AC}" presName="Name17" presStyleLbl="parChTrans1D3" presStyleIdx="1" presStyleCnt="4"/>
      <dgm:spPr/>
      <dgm:t>
        <a:bodyPr/>
        <a:lstStyle/>
        <a:p>
          <a:endParaRPr lang="tr-TR"/>
        </a:p>
      </dgm:t>
    </dgm:pt>
    <dgm:pt modelId="{E03A1E59-89ED-4406-8C8F-63B4A0318BE2}" type="pres">
      <dgm:prSet presAssocID="{FBE2D90B-AD08-4113-9D4A-AE95B92114F7}" presName="hierRoot3" presStyleCnt="0"/>
      <dgm:spPr/>
    </dgm:pt>
    <dgm:pt modelId="{345F6B63-264B-4481-9ACD-015E7A3C18BA}" type="pres">
      <dgm:prSet presAssocID="{FBE2D90B-AD08-4113-9D4A-AE95B92114F7}" presName="composite3" presStyleCnt="0"/>
      <dgm:spPr/>
    </dgm:pt>
    <dgm:pt modelId="{6DBCE5E2-08FA-4C99-9C61-9A1E59DA7428}" type="pres">
      <dgm:prSet presAssocID="{FBE2D90B-AD08-4113-9D4A-AE95B92114F7}" presName="background3" presStyleLbl="node3" presStyleIdx="1" presStyleCnt="4"/>
      <dgm:spPr/>
    </dgm:pt>
    <dgm:pt modelId="{459CF33F-C327-40FA-AE62-562BE4D0B6E2}" type="pres">
      <dgm:prSet presAssocID="{FBE2D90B-AD08-4113-9D4A-AE95B92114F7}" presName="text3" presStyleLbl="fgAcc3" presStyleIdx="1" presStyleCnt="4">
        <dgm:presLayoutVars>
          <dgm:chPref val="3"/>
        </dgm:presLayoutVars>
      </dgm:prSet>
      <dgm:spPr/>
      <dgm:t>
        <a:bodyPr/>
        <a:lstStyle/>
        <a:p>
          <a:endParaRPr lang="tr-TR"/>
        </a:p>
      </dgm:t>
    </dgm:pt>
    <dgm:pt modelId="{21287CF2-1B6D-4B86-B7B1-EDC2860CD731}" type="pres">
      <dgm:prSet presAssocID="{FBE2D90B-AD08-4113-9D4A-AE95B92114F7}" presName="hierChild4" presStyleCnt="0"/>
      <dgm:spPr/>
    </dgm:pt>
    <dgm:pt modelId="{9D3040EB-9923-4923-A070-24BCC410544A}" type="pres">
      <dgm:prSet presAssocID="{3DFC641A-79F2-409E-9F87-C9F4637EB33E}" presName="Name17" presStyleLbl="parChTrans1D3" presStyleIdx="2" presStyleCnt="4"/>
      <dgm:spPr/>
      <dgm:t>
        <a:bodyPr/>
        <a:lstStyle/>
        <a:p>
          <a:endParaRPr lang="tr-TR"/>
        </a:p>
      </dgm:t>
    </dgm:pt>
    <dgm:pt modelId="{267A1B3C-F801-4EB5-A39B-D5B4811929F5}" type="pres">
      <dgm:prSet presAssocID="{4C19A81B-00A4-4A98-85C8-F81BFC207A90}" presName="hierRoot3" presStyleCnt="0"/>
      <dgm:spPr/>
    </dgm:pt>
    <dgm:pt modelId="{8684ACE4-9755-4FD9-BDB8-5DAA66867D69}" type="pres">
      <dgm:prSet presAssocID="{4C19A81B-00A4-4A98-85C8-F81BFC207A90}" presName="composite3" presStyleCnt="0"/>
      <dgm:spPr/>
    </dgm:pt>
    <dgm:pt modelId="{143EC769-E27A-410F-9AFF-18C5A84DD38C}" type="pres">
      <dgm:prSet presAssocID="{4C19A81B-00A4-4A98-85C8-F81BFC207A90}" presName="background3" presStyleLbl="node3" presStyleIdx="2" presStyleCnt="4"/>
      <dgm:spPr/>
    </dgm:pt>
    <dgm:pt modelId="{CA4C5170-9059-4C64-BEA2-4B3795D444CC}" type="pres">
      <dgm:prSet presAssocID="{4C19A81B-00A4-4A98-85C8-F81BFC207A90}" presName="text3" presStyleLbl="fgAcc3" presStyleIdx="2" presStyleCnt="4">
        <dgm:presLayoutVars>
          <dgm:chPref val="3"/>
        </dgm:presLayoutVars>
      </dgm:prSet>
      <dgm:spPr/>
      <dgm:t>
        <a:bodyPr/>
        <a:lstStyle/>
        <a:p>
          <a:endParaRPr lang="tr-TR"/>
        </a:p>
      </dgm:t>
    </dgm:pt>
    <dgm:pt modelId="{C5073C13-1B02-4F65-9700-40D3C8B090E1}" type="pres">
      <dgm:prSet presAssocID="{4C19A81B-00A4-4A98-85C8-F81BFC207A90}" presName="hierChild4" presStyleCnt="0"/>
      <dgm:spPr/>
    </dgm:pt>
    <dgm:pt modelId="{DEB443EB-7E4B-4E1C-90C1-C4678D186B18}" type="pres">
      <dgm:prSet presAssocID="{AD5C260D-3DF1-4F38-BB5C-9B5AF8FA7256}" presName="Name10" presStyleLbl="parChTrans1D2" presStyleIdx="1" presStyleCnt="3"/>
      <dgm:spPr/>
      <dgm:t>
        <a:bodyPr/>
        <a:lstStyle/>
        <a:p>
          <a:endParaRPr lang="tr-TR"/>
        </a:p>
      </dgm:t>
    </dgm:pt>
    <dgm:pt modelId="{C036A1AA-AC0F-40FB-8823-D6E8D423046A}" type="pres">
      <dgm:prSet presAssocID="{E54759A0-5926-45B9-BDDD-06BD80AA9813}" presName="hierRoot2" presStyleCnt="0"/>
      <dgm:spPr/>
    </dgm:pt>
    <dgm:pt modelId="{68DC550A-C5A2-4BCE-9630-95D4C99B9A4E}" type="pres">
      <dgm:prSet presAssocID="{E54759A0-5926-45B9-BDDD-06BD80AA9813}" presName="composite2" presStyleCnt="0"/>
      <dgm:spPr/>
    </dgm:pt>
    <dgm:pt modelId="{C3AE66F2-9DF0-4A47-840E-79B53E656834}" type="pres">
      <dgm:prSet presAssocID="{E54759A0-5926-45B9-BDDD-06BD80AA9813}" presName="background2" presStyleLbl="node2" presStyleIdx="1" presStyleCnt="3"/>
      <dgm:spPr/>
    </dgm:pt>
    <dgm:pt modelId="{B6EDEF97-6EC5-456F-ADD1-34E489790878}" type="pres">
      <dgm:prSet presAssocID="{E54759A0-5926-45B9-BDDD-06BD80AA9813}" presName="text2" presStyleLbl="fgAcc2" presStyleIdx="1" presStyleCnt="3">
        <dgm:presLayoutVars>
          <dgm:chPref val="3"/>
        </dgm:presLayoutVars>
      </dgm:prSet>
      <dgm:spPr/>
      <dgm:t>
        <a:bodyPr/>
        <a:lstStyle/>
        <a:p>
          <a:endParaRPr lang="tr-TR"/>
        </a:p>
      </dgm:t>
    </dgm:pt>
    <dgm:pt modelId="{8C604906-B0BB-4A26-AB8F-76667641F93F}" type="pres">
      <dgm:prSet presAssocID="{E54759A0-5926-45B9-BDDD-06BD80AA9813}" presName="hierChild3" presStyleCnt="0"/>
      <dgm:spPr/>
    </dgm:pt>
    <dgm:pt modelId="{FDB23093-A197-4130-81BF-1F71EF181C02}" type="pres">
      <dgm:prSet presAssocID="{B6E063CA-C0F5-4A78-B247-866EB2F88B56}" presName="Name10" presStyleLbl="parChTrans1D2" presStyleIdx="2" presStyleCnt="3"/>
      <dgm:spPr/>
      <dgm:t>
        <a:bodyPr/>
        <a:lstStyle/>
        <a:p>
          <a:endParaRPr lang="tr-TR"/>
        </a:p>
      </dgm:t>
    </dgm:pt>
    <dgm:pt modelId="{40E89BDF-3C56-4397-9010-66F20FE6DD1E}" type="pres">
      <dgm:prSet presAssocID="{DE04C8E5-E9C0-4FEA-80E7-FC759F55B3E5}" presName="hierRoot2" presStyleCnt="0"/>
      <dgm:spPr/>
    </dgm:pt>
    <dgm:pt modelId="{3A8F59EF-25B2-430B-A4FD-1DA7CFE09E47}" type="pres">
      <dgm:prSet presAssocID="{DE04C8E5-E9C0-4FEA-80E7-FC759F55B3E5}" presName="composite2" presStyleCnt="0"/>
      <dgm:spPr/>
    </dgm:pt>
    <dgm:pt modelId="{E0F7CAF7-97F4-4E0A-A775-9A3785CB3762}" type="pres">
      <dgm:prSet presAssocID="{DE04C8E5-E9C0-4FEA-80E7-FC759F55B3E5}" presName="background2" presStyleLbl="node2" presStyleIdx="2" presStyleCnt="3"/>
      <dgm:spPr/>
    </dgm:pt>
    <dgm:pt modelId="{91DD99DC-673E-4AB3-A8A6-F1DBC9FCF4F2}" type="pres">
      <dgm:prSet presAssocID="{DE04C8E5-E9C0-4FEA-80E7-FC759F55B3E5}" presName="text2" presStyleLbl="fgAcc2" presStyleIdx="2" presStyleCnt="3">
        <dgm:presLayoutVars>
          <dgm:chPref val="3"/>
        </dgm:presLayoutVars>
      </dgm:prSet>
      <dgm:spPr/>
      <dgm:t>
        <a:bodyPr/>
        <a:lstStyle/>
        <a:p>
          <a:endParaRPr lang="tr-TR"/>
        </a:p>
      </dgm:t>
    </dgm:pt>
    <dgm:pt modelId="{2F07AE3A-365F-454B-9727-6A71DB185A4E}" type="pres">
      <dgm:prSet presAssocID="{DE04C8E5-E9C0-4FEA-80E7-FC759F55B3E5}" presName="hierChild3" presStyleCnt="0"/>
      <dgm:spPr/>
    </dgm:pt>
    <dgm:pt modelId="{FD9C9416-3E26-4433-9D55-97056C06383D}" type="pres">
      <dgm:prSet presAssocID="{C648D1A3-63FA-4BED-897F-E5C6FC40D76A}" presName="Name17" presStyleLbl="parChTrans1D3" presStyleIdx="3" presStyleCnt="4"/>
      <dgm:spPr/>
      <dgm:t>
        <a:bodyPr/>
        <a:lstStyle/>
        <a:p>
          <a:endParaRPr lang="tr-TR"/>
        </a:p>
      </dgm:t>
    </dgm:pt>
    <dgm:pt modelId="{7ECD5C43-8B7B-455A-81E2-5A6367F0AD7A}" type="pres">
      <dgm:prSet presAssocID="{45844E91-E335-44FA-969A-DADADB4B8FBB}" presName="hierRoot3" presStyleCnt="0"/>
      <dgm:spPr/>
    </dgm:pt>
    <dgm:pt modelId="{BA785D3D-1F54-4ED2-B408-9D26E56C4E81}" type="pres">
      <dgm:prSet presAssocID="{45844E91-E335-44FA-969A-DADADB4B8FBB}" presName="composite3" presStyleCnt="0"/>
      <dgm:spPr/>
    </dgm:pt>
    <dgm:pt modelId="{635DDE77-2BF9-4777-A559-28C454B26B42}" type="pres">
      <dgm:prSet presAssocID="{45844E91-E335-44FA-969A-DADADB4B8FBB}" presName="background3" presStyleLbl="node3" presStyleIdx="3" presStyleCnt="4"/>
      <dgm:spPr/>
    </dgm:pt>
    <dgm:pt modelId="{E5252731-81C0-41DC-8FEB-43E98DD49EBA}" type="pres">
      <dgm:prSet presAssocID="{45844E91-E335-44FA-969A-DADADB4B8FBB}" presName="text3" presStyleLbl="fgAcc3" presStyleIdx="3" presStyleCnt="4">
        <dgm:presLayoutVars>
          <dgm:chPref val="3"/>
        </dgm:presLayoutVars>
      </dgm:prSet>
      <dgm:spPr/>
      <dgm:t>
        <a:bodyPr/>
        <a:lstStyle/>
        <a:p>
          <a:endParaRPr lang="tr-TR"/>
        </a:p>
      </dgm:t>
    </dgm:pt>
    <dgm:pt modelId="{868F0AC6-2610-4D74-B3D2-0E25FAF82CAC}" type="pres">
      <dgm:prSet presAssocID="{45844E91-E335-44FA-969A-DADADB4B8FBB}" presName="hierChild4" presStyleCnt="0"/>
      <dgm:spPr/>
    </dgm:pt>
  </dgm:ptLst>
  <dgm:cxnLst>
    <dgm:cxn modelId="{AF083955-8E0A-4C76-AD07-A49E6C17F2F5}" type="presOf" srcId="{DE04C8E5-E9C0-4FEA-80E7-FC759F55B3E5}" destId="{91DD99DC-673E-4AB3-A8A6-F1DBC9FCF4F2}" srcOrd="0" destOrd="0" presId="urn:microsoft.com/office/officeart/2005/8/layout/hierarchy1"/>
    <dgm:cxn modelId="{C831582D-1A8A-44FB-82ED-E65602C8DE88}" srcId="{7B84E54A-FE87-48BC-88CB-BFC25847166F}" destId="{3E1C4769-0192-4DFF-99E5-B05520ED5762}" srcOrd="0" destOrd="0" parTransId="{2701A95C-D10F-4B0C-A077-997FCCDF6A5D}" sibTransId="{5EA4AE2D-D05B-4656-A208-10A7CE45910D}"/>
    <dgm:cxn modelId="{792F535F-7E12-49C7-9FA1-6CAFB9A77301}" type="presOf" srcId="{FBE2D90B-AD08-4113-9D4A-AE95B92114F7}" destId="{459CF33F-C327-40FA-AE62-562BE4D0B6E2}" srcOrd="0" destOrd="0" presId="urn:microsoft.com/office/officeart/2005/8/layout/hierarchy1"/>
    <dgm:cxn modelId="{D041BCE9-6E49-4323-8636-CDA6CEAD4040}" srcId="{7B84E54A-FE87-48BC-88CB-BFC25847166F}" destId="{4C19A81B-00A4-4A98-85C8-F81BFC207A90}" srcOrd="2" destOrd="0" parTransId="{3DFC641A-79F2-409E-9F87-C9F4637EB33E}" sibTransId="{2511F6A4-4919-4ABE-ACD8-1C294E79406C}"/>
    <dgm:cxn modelId="{D13168A8-7A7C-4E93-B747-6D3D856D11AF}" type="presOf" srcId="{C754FE53-D127-476C-9447-0A87CA54E81E}" destId="{1DE5E5A5-4BB9-413D-AC09-8773267051F9}" srcOrd="0" destOrd="0" presId="urn:microsoft.com/office/officeart/2005/8/layout/hierarchy1"/>
    <dgm:cxn modelId="{31BAA347-CC23-42C4-A6C7-3683B372BD57}" type="presOf" srcId="{7B84E54A-FE87-48BC-88CB-BFC25847166F}" destId="{B7FDCFBA-7692-4C1B-AF9A-17D73B5EF51A}" srcOrd="0" destOrd="0" presId="urn:microsoft.com/office/officeart/2005/8/layout/hierarchy1"/>
    <dgm:cxn modelId="{8C332DE9-7191-45A0-988C-9428E6C5CE99}" type="presOf" srcId="{2701A95C-D10F-4B0C-A077-997FCCDF6A5D}" destId="{7CF554B1-F2B9-4910-A3D9-927307ACFAEC}" srcOrd="0" destOrd="0" presId="urn:microsoft.com/office/officeart/2005/8/layout/hierarchy1"/>
    <dgm:cxn modelId="{357930BC-1BFA-4E64-9B88-C2D0712A00B8}" srcId="{C754FE53-D127-476C-9447-0A87CA54E81E}" destId="{E54759A0-5926-45B9-BDDD-06BD80AA9813}" srcOrd="1" destOrd="0" parTransId="{AD5C260D-3DF1-4F38-BB5C-9B5AF8FA7256}" sibTransId="{7592D1DE-C028-4DC7-A2A5-B3E2FCB9A234}"/>
    <dgm:cxn modelId="{9D07D6F2-59B4-404C-B43D-0AD79856270E}" srcId="{DE04C8E5-E9C0-4FEA-80E7-FC759F55B3E5}" destId="{45844E91-E335-44FA-969A-DADADB4B8FBB}" srcOrd="0" destOrd="0" parTransId="{C648D1A3-63FA-4BED-897F-E5C6FC40D76A}" sibTransId="{1B1C2C0D-ED51-4E12-B3A6-FE6F2FC225B8}"/>
    <dgm:cxn modelId="{C36D35F4-A33D-486D-85D8-5E7B9AE142B6}" srcId="{C754FE53-D127-476C-9447-0A87CA54E81E}" destId="{7B84E54A-FE87-48BC-88CB-BFC25847166F}" srcOrd="0" destOrd="0" parTransId="{A69C1358-BBF3-4475-B85C-AA9F8E638FB6}" sibTransId="{2C63EC57-4EF1-491D-9DE0-18F08AB92DDB}"/>
    <dgm:cxn modelId="{8DD42E1C-FDF5-49E5-9106-40D00FE5524B}" type="presOf" srcId="{4C19A81B-00A4-4A98-85C8-F81BFC207A90}" destId="{CA4C5170-9059-4C64-BEA2-4B3795D444CC}" srcOrd="0" destOrd="0" presId="urn:microsoft.com/office/officeart/2005/8/layout/hierarchy1"/>
    <dgm:cxn modelId="{3D814ED1-B24C-425E-BDE9-05EB8B2F8899}" type="presOf" srcId="{45844E91-E335-44FA-969A-DADADB4B8FBB}" destId="{E5252731-81C0-41DC-8FEB-43E98DD49EBA}" srcOrd="0" destOrd="0" presId="urn:microsoft.com/office/officeart/2005/8/layout/hierarchy1"/>
    <dgm:cxn modelId="{11B9B17A-53D5-45A4-AF86-280BA5FFAACF}" type="presOf" srcId="{E54759A0-5926-45B9-BDDD-06BD80AA9813}" destId="{B6EDEF97-6EC5-456F-ADD1-34E489790878}" srcOrd="0" destOrd="0" presId="urn:microsoft.com/office/officeart/2005/8/layout/hierarchy1"/>
    <dgm:cxn modelId="{3ED93D49-A132-4EBE-9670-BEE931C9E014}" type="presOf" srcId="{AD5C260D-3DF1-4F38-BB5C-9B5AF8FA7256}" destId="{DEB443EB-7E4B-4E1C-90C1-C4678D186B18}" srcOrd="0" destOrd="0" presId="urn:microsoft.com/office/officeart/2005/8/layout/hierarchy1"/>
    <dgm:cxn modelId="{5960F232-7374-4BE9-B1FD-E2A99FA345D9}" type="presOf" srcId="{E96DD8C1-9092-4B69-B0F8-DA2CF3FB6490}" destId="{6AF3E90B-848D-48FE-9EC0-0500A92D67FF}" srcOrd="0" destOrd="0" presId="urn:microsoft.com/office/officeart/2005/8/layout/hierarchy1"/>
    <dgm:cxn modelId="{20164AC4-CDBD-4944-AD3E-D5612E69FE95}" type="presOf" srcId="{A69C1358-BBF3-4475-B85C-AA9F8E638FB6}" destId="{074C95C8-AC2E-40DA-B8F6-D2C2E778B216}" srcOrd="0" destOrd="0" presId="urn:microsoft.com/office/officeart/2005/8/layout/hierarchy1"/>
    <dgm:cxn modelId="{74252891-9C51-4B22-AADC-9EBA47CB5914}" type="presOf" srcId="{3E1C4769-0192-4DFF-99E5-B05520ED5762}" destId="{8C462F33-12B3-4B8D-A325-BE6FC13C1B4D}" srcOrd="0" destOrd="0" presId="urn:microsoft.com/office/officeart/2005/8/layout/hierarchy1"/>
    <dgm:cxn modelId="{5FBDEC1C-B4A0-43C5-A4E5-58E1E902158F}" type="presOf" srcId="{A5EE3585-58FB-45E3-A3AE-A248DFD707AC}" destId="{7B7C9F91-9F2A-479D-8F9E-404402B05C6D}" srcOrd="0" destOrd="0" presId="urn:microsoft.com/office/officeart/2005/8/layout/hierarchy1"/>
    <dgm:cxn modelId="{2BCE8C0A-CAE1-4687-8D8C-5CBEA3E3987E}" type="presOf" srcId="{B6E063CA-C0F5-4A78-B247-866EB2F88B56}" destId="{FDB23093-A197-4130-81BF-1F71EF181C02}" srcOrd="0" destOrd="0" presId="urn:microsoft.com/office/officeart/2005/8/layout/hierarchy1"/>
    <dgm:cxn modelId="{ED8021EF-14C9-4748-802B-DF8FF4701E94}" srcId="{C754FE53-D127-476C-9447-0A87CA54E81E}" destId="{DE04C8E5-E9C0-4FEA-80E7-FC759F55B3E5}" srcOrd="2" destOrd="0" parTransId="{B6E063CA-C0F5-4A78-B247-866EB2F88B56}" sibTransId="{8FC24D87-83D3-400F-9D8E-E9383BCC7BA4}"/>
    <dgm:cxn modelId="{1F7F4234-35A0-49A3-8ED4-E0FBD3BA8EED}" type="presOf" srcId="{3DFC641A-79F2-409E-9F87-C9F4637EB33E}" destId="{9D3040EB-9923-4923-A070-24BCC410544A}" srcOrd="0" destOrd="0" presId="urn:microsoft.com/office/officeart/2005/8/layout/hierarchy1"/>
    <dgm:cxn modelId="{8319DB63-9951-43B2-9220-3A152CCB5E1A}" srcId="{E96DD8C1-9092-4B69-B0F8-DA2CF3FB6490}" destId="{C754FE53-D127-476C-9447-0A87CA54E81E}" srcOrd="0" destOrd="0" parTransId="{8DEF2876-C5C6-4629-B6A9-B44B96EE3BA3}" sibTransId="{6628C1AE-4722-4066-AEBA-936F177A8E13}"/>
    <dgm:cxn modelId="{D75BE885-C63C-4A94-B5A9-8760F9B44F10}" srcId="{7B84E54A-FE87-48BC-88CB-BFC25847166F}" destId="{FBE2D90B-AD08-4113-9D4A-AE95B92114F7}" srcOrd="1" destOrd="0" parTransId="{A5EE3585-58FB-45E3-A3AE-A248DFD707AC}" sibTransId="{C2F256C3-3259-41A0-93FB-0D409A63F5C6}"/>
    <dgm:cxn modelId="{885EBDEA-37B0-4779-B529-D0D45C0CE0D5}" type="presOf" srcId="{C648D1A3-63FA-4BED-897F-E5C6FC40D76A}" destId="{FD9C9416-3E26-4433-9D55-97056C06383D}" srcOrd="0" destOrd="0" presId="urn:microsoft.com/office/officeart/2005/8/layout/hierarchy1"/>
    <dgm:cxn modelId="{7EBB49F3-026D-4438-813D-F0082483625D}" type="presParOf" srcId="{6AF3E90B-848D-48FE-9EC0-0500A92D67FF}" destId="{5CDCFB85-0C22-44D8-823C-8A2065C7E69E}" srcOrd="0" destOrd="0" presId="urn:microsoft.com/office/officeart/2005/8/layout/hierarchy1"/>
    <dgm:cxn modelId="{F1F47EE0-4399-45AE-BEFC-DFBD67B4E939}" type="presParOf" srcId="{5CDCFB85-0C22-44D8-823C-8A2065C7E69E}" destId="{76F9BD71-9EF3-4EBE-B427-52F124303A86}" srcOrd="0" destOrd="0" presId="urn:microsoft.com/office/officeart/2005/8/layout/hierarchy1"/>
    <dgm:cxn modelId="{2B099A2F-2054-4CB1-B862-CB36F7AAB213}" type="presParOf" srcId="{76F9BD71-9EF3-4EBE-B427-52F124303A86}" destId="{0ECF457B-6C3A-46F3-B42C-E64839B757BE}" srcOrd="0" destOrd="0" presId="urn:microsoft.com/office/officeart/2005/8/layout/hierarchy1"/>
    <dgm:cxn modelId="{B5E81149-484F-4712-B419-56564B9DD63E}" type="presParOf" srcId="{76F9BD71-9EF3-4EBE-B427-52F124303A86}" destId="{1DE5E5A5-4BB9-413D-AC09-8773267051F9}" srcOrd="1" destOrd="0" presId="urn:microsoft.com/office/officeart/2005/8/layout/hierarchy1"/>
    <dgm:cxn modelId="{3A219C1E-5405-4161-986E-7C989D3D3BC6}" type="presParOf" srcId="{5CDCFB85-0C22-44D8-823C-8A2065C7E69E}" destId="{15F3EEDF-179F-46E7-98E6-92EE8590068D}" srcOrd="1" destOrd="0" presId="urn:microsoft.com/office/officeart/2005/8/layout/hierarchy1"/>
    <dgm:cxn modelId="{9E3C44BE-CB45-4158-9B27-A04F340E132B}" type="presParOf" srcId="{15F3EEDF-179F-46E7-98E6-92EE8590068D}" destId="{074C95C8-AC2E-40DA-B8F6-D2C2E778B216}" srcOrd="0" destOrd="0" presId="urn:microsoft.com/office/officeart/2005/8/layout/hierarchy1"/>
    <dgm:cxn modelId="{A8A30F44-559A-4FBA-8421-74D929BA400E}" type="presParOf" srcId="{15F3EEDF-179F-46E7-98E6-92EE8590068D}" destId="{36C23DC0-183A-411E-B3ED-668F1151F960}" srcOrd="1" destOrd="0" presId="urn:microsoft.com/office/officeart/2005/8/layout/hierarchy1"/>
    <dgm:cxn modelId="{902EDFAA-5049-4278-934E-61D4ECE483E8}" type="presParOf" srcId="{36C23DC0-183A-411E-B3ED-668F1151F960}" destId="{F25470D9-D626-4DCB-B0CB-CCADEB0A0050}" srcOrd="0" destOrd="0" presId="urn:microsoft.com/office/officeart/2005/8/layout/hierarchy1"/>
    <dgm:cxn modelId="{B8B4AA11-CF90-4A79-86E5-386C6A81B796}" type="presParOf" srcId="{F25470D9-D626-4DCB-B0CB-CCADEB0A0050}" destId="{27CFC2D0-D9B6-45AB-9780-CC8F972AEB8A}" srcOrd="0" destOrd="0" presId="urn:microsoft.com/office/officeart/2005/8/layout/hierarchy1"/>
    <dgm:cxn modelId="{0752D1FE-2F59-45B0-B5BD-6D5EF2DC6FFD}" type="presParOf" srcId="{F25470D9-D626-4DCB-B0CB-CCADEB0A0050}" destId="{B7FDCFBA-7692-4C1B-AF9A-17D73B5EF51A}" srcOrd="1" destOrd="0" presId="urn:microsoft.com/office/officeart/2005/8/layout/hierarchy1"/>
    <dgm:cxn modelId="{4E49F4B5-747E-45E2-83B7-BB345CB33C6D}" type="presParOf" srcId="{36C23DC0-183A-411E-B3ED-668F1151F960}" destId="{09E2DEFC-150E-47C0-8E4D-AD15041153F4}" srcOrd="1" destOrd="0" presId="urn:microsoft.com/office/officeart/2005/8/layout/hierarchy1"/>
    <dgm:cxn modelId="{8DA5F2F2-C8D5-4B05-8405-91BD3A8E69CD}" type="presParOf" srcId="{09E2DEFC-150E-47C0-8E4D-AD15041153F4}" destId="{7CF554B1-F2B9-4910-A3D9-927307ACFAEC}" srcOrd="0" destOrd="0" presId="urn:microsoft.com/office/officeart/2005/8/layout/hierarchy1"/>
    <dgm:cxn modelId="{7C8C53D4-3A1D-48AE-A903-98D2D41F639C}" type="presParOf" srcId="{09E2DEFC-150E-47C0-8E4D-AD15041153F4}" destId="{E86A3C27-6B06-4B3B-8E34-00E3DAF4EF1E}" srcOrd="1" destOrd="0" presId="urn:microsoft.com/office/officeart/2005/8/layout/hierarchy1"/>
    <dgm:cxn modelId="{6C105B1F-B21B-4107-86AC-8EC36CBA2155}" type="presParOf" srcId="{E86A3C27-6B06-4B3B-8E34-00E3DAF4EF1E}" destId="{C362763D-55F9-49B7-B8BA-7AB7EF117686}" srcOrd="0" destOrd="0" presId="urn:microsoft.com/office/officeart/2005/8/layout/hierarchy1"/>
    <dgm:cxn modelId="{FE435AC8-30D0-4353-AEF0-6CAE1AA7BCD1}" type="presParOf" srcId="{C362763D-55F9-49B7-B8BA-7AB7EF117686}" destId="{4B97C92C-58AD-4746-9143-A70B93496C14}" srcOrd="0" destOrd="0" presId="urn:microsoft.com/office/officeart/2005/8/layout/hierarchy1"/>
    <dgm:cxn modelId="{1B5D80F2-7B3E-451E-B01D-92451F798180}" type="presParOf" srcId="{C362763D-55F9-49B7-B8BA-7AB7EF117686}" destId="{8C462F33-12B3-4B8D-A325-BE6FC13C1B4D}" srcOrd="1" destOrd="0" presId="urn:microsoft.com/office/officeart/2005/8/layout/hierarchy1"/>
    <dgm:cxn modelId="{AC335E32-74AC-4D95-84AE-F8E873748D70}" type="presParOf" srcId="{E86A3C27-6B06-4B3B-8E34-00E3DAF4EF1E}" destId="{D81432F3-6576-4C98-B67F-3C1A44078BEF}" srcOrd="1" destOrd="0" presId="urn:microsoft.com/office/officeart/2005/8/layout/hierarchy1"/>
    <dgm:cxn modelId="{38D9BA81-E134-4249-B266-788834FFFCE4}" type="presParOf" srcId="{09E2DEFC-150E-47C0-8E4D-AD15041153F4}" destId="{7B7C9F91-9F2A-479D-8F9E-404402B05C6D}" srcOrd="2" destOrd="0" presId="urn:microsoft.com/office/officeart/2005/8/layout/hierarchy1"/>
    <dgm:cxn modelId="{83A91DDD-147F-4C70-B16F-07C650CDF390}" type="presParOf" srcId="{09E2DEFC-150E-47C0-8E4D-AD15041153F4}" destId="{E03A1E59-89ED-4406-8C8F-63B4A0318BE2}" srcOrd="3" destOrd="0" presId="urn:microsoft.com/office/officeart/2005/8/layout/hierarchy1"/>
    <dgm:cxn modelId="{82391C51-AC58-4834-AE17-302CA9D69256}" type="presParOf" srcId="{E03A1E59-89ED-4406-8C8F-63B4A0318BE2}" destId="{345F6B63-264B-4481-9ACD-015E7A3C18BA}" srcOrd="0" destOrd="0" presId="urn:microsoft.com/office/officeart/2005/8/layout/hierarchy1"/>
    <dgm:cxn modelId="{5AF84B0B-4436-4D03-A279-E956CC722DBD}" type="presParOf" srcId="{345F6B63-264B-4481-9ACD-015E7A3C18BA}" destId="{6DBCE5E2-08FA-4C99-9C61-9A1E59DA7428}" srcOrd="0" destOrd="0" presId="urn:microsoft.com/office/officeart/2005/8/layout/hierarchy1"/>
    <dgm:cxn modelId="{181260C6-1B4D-442D-BE7F-7D7A1C8D0C65}" type="presParOf" srcId="{345F6B63-264B-4481-9ACD-015E7A3C18BA}" destId="{459CF33F-C327-40FA-AE62-562BE4D0B6E2}" srcOrd="1" destOrd="0" presId="urn:microsoft.com/office/officeart/2005/8/layout/hierarchy1"/>
    <dgm:cxn modelId="{09CD38C1-4CB7-4FA4-AB0C-9114D574F63D}" type="presParOf" srcId="{E03A1E59-89ED-4406-8C8F-63B4A0318BE2}" destId="{21287CF2-1B6D-4B86-B7B1-EDC2860CD731}" srcOrd="1" destOrd="0" presId="urn:microsoft.com/office/officeart/2005/8/layout/hierarchy1"/>
    <dgm:cxn modelId="{D9DA403E-675B-428B-8002-71D6BEDCE5C3}" type="presParOf" srcId="{09E2DEFC-150E-47C0-8E4D-AD15041153F4}" destId="{9D3040EB-9923-4923-A070-24BCC410544A}" srcOrd="4" destOrd="0" presId="urn:microsoft.com/office/officeart/2005/8/layout/hierarchy1"/>
    <dgm:cxn modelId="{F31D47FE-DEA7-47FA-88EE-16FE881C9665}" type="presParOf" srcId="{09E2DEFC-150E-47C0-8E4D-AD15041153F4}" destId="{267A1B3C-F801-4EB5-A39B-D5B4811929F5}" srcOrd="5" destOrd="0" presId="urn:microsoft.com/office/officeart/2005/8/layout/hierarchy1"/>
    <dgm:cxn modelId="{F374A830-1F59-4D1E-AF74-DAAB26BC1977}" type="presParOf" srcId="{267A1B3C-F801-4EB5-A39B-D5B4811929F5}" destId="{8684ACE4-9755-4FD9-BDB8-5DAA66867D69}" srcOrd="0" destOrd="0" presId="urn:microsoft.com/office/officeart/2005/8/layout/hierarchy1"/>
    <dgm:cxn modelId="{FCCAB5B5-4918-4F67-BCC5-224945AC98B7}" type="presParOf" srcId="{8684ACE4-9755-4FD9-BDB8-5DAA66867D69}" destId="{143EC769-E27A-410F-9AFF-18C5A84DD38C}" srcOrd="0" destOrd="0" presId="urn:microsoft.com/office/officeart/2005/8/layout/hierarchy1"/>
    <dgm:cxn modelId="{3A5E98EB-DC88-4D20-ADE0-E7BB8EA2B56F}" type="presParOf" srcId="{8684ACE4-9755-4FD9-BDB8-5DAA66867D69}" destId="{CA4C5170-9059-4C64-BEA2-4B3795D444CC}" srcOrd="1" destOrd="0" presId="urn:microsoft.com/office/officeart/2005/8/layout/hierarchy1"/>
    <dgm:cxn modelId="{B3211860-3766-40A1-983C-9E28CA2FBC22}" type="presParOf" srcId="{267A1B3C-F801-4EB5-A39B-D5B4811929F5}" destId="{C5073C13-1B02-4F65-9700-40D3C8B090E1}" srcOrd="1" destOrd="0" presId="urn:microsoft.com/office/officeart/2005/8/layout/hierarchy1"/>
    <dgm:cxn modelId="{83B25988-F08C-4F55-A1C0-CC6FB24D3423}" type="presParOf" srcId="{15F3EEDF-179F-46E7-98E6-92EE8590068D}" destId="{DEB443EB-7E4B-4E1C-90C1-C4678D186B18}" srcOrd="2" destOrd="0" presId="urn:microsoft.com/office/officeart/2005/8/layout/hierarchy1"/>
    <dgm:cxn modelId="{621E67B1-00B8-4274-BDA5-0CDF4DDB43FE}" type="presParOf" srcId="{15F3EEDF-179F-46E7-98E6-92EE8590068D}" destId="{C036A1AA-AC0F-40FB-8823-D6E8D423046A}" srcOrd="3" destOrd="0" presId="urn:microsoft.com/office/officeart/2005/8/layout/hierarchy1"/>
    <dgm:cxn modelId="{EC0E5154-A828-4617-999A-17FE60D8CEE4}" type="presParOf" srcId="{C036A1AA-AC0F-40FB-8823-D6E8D423046A}" destId="{68DC550A-C5A2-4BCE-9630-95D4C99B9A4E}" srcOrd="0" destOrd="0" presId="urn:microsoft.com/office/officeart/2005/8/layout/hierarchy1"/>
    <dgm:cxn modelId="{B6758A62-1FA5-4ACD-A075-805513B203CE}" type="presParOf" srcId="{68DC550A-C5A2-4BCE-9630-95D4C99B9A4E}" destId="{C3AE66F2-9DF0-4A47-840E-79B53E656834}" srcOrd="0" destOrd="0" presId="urn:microsoft.com/office/officeart/2005/8/layout/hierarchy1"/>
    <dgm:cxn modelId="{078EF832-2EAA-42B6-9504-CADD5E7B2D31}" type="presParOf" srcId="{68DC550A-C5A2-4BCE-9630-95D4C99B9A4E}" destId="{B6EDEF97-6EC5-456F-ADD1-34E489790878}" srcOrd="1" destOrd="0" presId="urn:microsoft.com/office/officeart/2005/8/layout/hierarchy1"/>
    <dgm:cxn modelId="{E8D83B7F-0ED7-44FE-8716-548A6AACA08D}" type="presParOf" srcId="{C036A1AA-AC0F-40FB-8823-D6E8D423046A}" destId="{8C604906-B0BB-4A26-AB8F-76667641F93F}" srcOrd="1" destOrd="0" presId="urn:microsoft.com/office/officeart/2005/8/layout/hierarchy1"/>
    <dgm:cxn modelId="{BAFEC6B0-8A6C-41B3-8598-0A2175D42D34}" type="presParOf" srcId="{15F3EEDF-179F-46E7-98E6-92EE8590068D}" destId="{FDB23093-A197-4130-81BF-1F71EF181C02}" srcOrd="4" destOrd="0" presId="urn:microsoft.com/office/officeart/2005/8/layout/hierarchy1"/>
    <dgm:cxn modelId="{CD720160-FBF2-4D78-ACD5-9F36E0310295}" type="presParOf" srcId="{15F3EEDF-179F-46E7-98E6-92EE8590068D}" destId="{40E89BDF-3C56-4397-9010-66F20FE6DD1E}" srcOrd="5" destOrd="0" presId="urn:microsoft.com/office/officeart/2005/8/layout/hierarchy1"/>
    <dgm:cxn modelId="{1391B492-AD71-43E9-AE67-91F6C1B0B553}" type="presParOf" srcId="{40E89BDF-3C56-4397-9010-66F20FE6DD1E}" destId="{3A8F59EF-25B2-430B-A4FD-1DA7CFE09E47}" srcOrd="0" destOrd="0" presId="urn:microsoft.com/office/officeart/2005/8/layout/hierarchy1"/>
    <dgm:cxn modelId="{00CA5ECC-03E7-4032-8647-D6E4387DF45E}" type="presParOf" srcId="{3A8F59EF-25B2-430B-A4FD-1DA7CFE09E47}" destId="{E0F7CAF7-97F4-4E0A-A775-9A3785CB3762}" srcOrd="0" destOrd="0" presId="urn:microsoft.com/office/officeart/2005/8/layout/hierarchy1"/>
    <dgm:cxn modelId="{30D3C3FB-930C-4DB5-B892-3ABC2E977586}" type="presParOf" srcId="{3A8F59EF-25B2-430B-A4FD-1DA7CFE09E47}" destId="{91DD99DC-673E-4AB3-A8A6-F1DBC9FCF4F2}" srcOrd="1" destOrd="0" presId="urn:microsoft.com/office/officeart/2005/8/layout/hierarchy1"/>
    <dgm:cxn modelId="{40B6DBE3-8BDB-4A2B-9026-4C4CFF7840D8}" type="presParOf" srcId="{40E89BDF-3C56-4397-9010-66F20FE6DD1E}" destId="{2F07AE3A-365F-454B-9727-6A71DB185A4E}" srcOrd="1" destOrd="0" presId="urn:microsoft.com/office/officeart/2005/8/layout/hierarchy1"/>
    <dgm:cxn modelId="{CE020199-3058-41E2-B405-7D3B2C7F962B}" type="presParOf" srcId="{2F07AE3A-365F-454B-9727-6A71DB185A4E}" destId="{FD9C9416-3E26-4433-9D55-97056C06383D}" srcOrd="0" destOrd="0" presId="urn:microsoft.com/office/officeart/2005/8/layout/hierarchy1"/>
    <dgm:cxn modelId="{16939091-A0F2-40E8-BD82-A8E9FC8ECD5B}" type="presParOf" srcId="{2F07AE3A-365F-454B-9727-6A71DB185A4E}" destId="{7ECD5C43-8B7B-455A-81E2-5A6367F0AD7A}" srcOrd="1" destOrd="0" presId="urn:microsoft.com/office/officeart/2005/8/layout/hierarchy1"/>
    <dgm:cxn modelId="{A6A9D770-0A5B-40F6-80F7-25BB09FA6041}" type="presParOf" srcId="{7ECD5C43-8B7B-455A-81E2-5A6367F0AD7A}" destId="{BA785D3D-1F54-4ED2-B408-9D26E56C4E81}" srcOrd="0" destOrd="0" presId="urn:microsoft.com/office/officeart/2005/8/layout/hierarchy1"/>
    <dgm:cxn modelId="{2BCF77A9-9C88-4982-8C3F-491C2357E0A8}" type="presParOf" srcId="{BA785D3D-1F54-4ED2-B408-9D26E56C4E81}" destId="{635DDE77-2BF9-4777-A559-28C454B26B42}" srcOrd="0" destOrd="0" presId="urn:microsoft.com/office/officeart/2005/8/layout/hierarchy1"/>
    <dgm:cxn modelId="{043A5D44-895C-44DE-BC74-06BBD5BC6368}" type="presParOf" srcId="{BA785D3D-1F54-4ED2-B408-9D26E56C4E81}" destId="{E5252731-81C0-41DC-8FEB-43E98DD49EBA}" srcOrd="1" destOrd="0" presId="urn:microsoft.com/office/officeart/2005/8/layout/hierarchy1"/>
    <dgm:cxn modelId="{A62600FF-E68F-43EB-A870-12C322723B08}" type="presParOf" srcId="{7ECD5C43-8B7B-455A-81E2-5A6367F0AD7A}" destId="{868F0AC6-2610-4D74-B3D2-0E25FAF82CA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4075F-77DB-4559-A29D-B257FE21B4BE}">
      <dsp:nvSpPr>
        <dsp:cNvPr id="0" name=""/>
        <dsp:cNvSpPr/>
      </dsp:nvSpPr>
      <dsp:spPr>
        <a:xfrm>
          <a:off x="-234582" y="0"/>
          <a:ext cx="6055171" cy="5468818"/>
        </a:xfrm>
        <a:prstGeom prst="triangle">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8B5D1-3BF6-487E-8D94-F3996BA86DCE}">
      <dsp:nvSpPr>
        <dsp:cNvPr id="0" name=""/>
        <dsp:cNvSpPr/>
      </dsp:nvSpPr>
      <dsp:spPr>
        <a:xfrm>
          <a:off x="0" y="156592"/>
          <a:ext cx="3072142"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Zihinsel yetersizliği olan bireyler</a:t>
          </a:r>
          <a:endParaRPr lang="tr-TR" sz="1600" b="1" kern="1200" dirty="0">
            <a:latin typeface="Times New Roman" pitchFamily="18" charset="0"/>
            <a:cs typeface="Times New Roman" pitchFamily="18" charset="0"/>
          </a:endParaRPr>
        </a:p>
      </dsp:txBody>
      <dsp:txXfrm>
        <a:off x="19292" y="175884"/>
        <a:ext cx="3033558" cy="356623"/>
      </dsp:txXfrm>
    </dsp:sp>
    <dsp:sp modelId="{6A6E7E61-3F07-49D2-80D3-0AEBAB6D585F}">
      <dsp:nvSpPr>
        <dsp:cNvPr id="0" name=""/>
        <dsp:cNvSpPr/>
      </dsp:nvSpPr>
      <dsp:spPr>
        <a:xfrm>
          <a:off x="1851907" y="605166"/>
          <a:ext cx="4208268"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Dikkat eksikliği ve hiperaktivite  bozukluğu olan bireyler </a:t>
          </a:r>
          <a:endParaRPr lang="tr-TR" sz="1600" b="1" kern="1200" dirty="0">
            <a:latin typeface="Times New Roman" pitchFamily="18" charset="0"/>
            <a:cs typeface="Times New Roman" pitchFamily="18" charset="0"/>
          </a:endParaRPr>
        </a:p>
      </dsp:txBody>
      <dsp:txXfrm>
        <a:off x="1871199" y="624458"/>
        <a:ext cx="4169684" cy="356623"/>
      </dsp:txXfrm>
    </dsp:sp>
    <dsp:sp modelId="{6EAF92C1-A229-4E74-9F4C-A8519815CBBD}">
      <dsp:nvSpPr>
        <dsp:cNvPr id="0" name=""/>
        <dsp:cNvSpPr/>
      </dsp:nvSpPr>
      <dsp:spPr>
        <a:xfrm>
          <a:off x="1742628" y="1143458"/>
          <a:ext cx="2487808"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Özel yetenekli bireyler </a:t>
          </a:r>
          <a:endParaRPr lang="tr-TR" sz="1600" b="1" kern="1200" dirty="0">
            <a:latin typeface="Times New Roman" pitchFamily="18" charset="0"/>
            <a:cs typeface="Times New Roman" pitchFamily="18" charset="0"/>
          </a:endParaRPr>
        </a:p>
      </dsp:txBody>
      <dsp:txXfrm>
        <a:off x="1761920" y="1162750"/>
        <a:ext cx="2449224" cy="356623"/>
      </dsp:txXfrm>
    </dsp:sp>
    <dsp:sp modelId="{437B099C-4AB1-4A0C-8177-DF98705B09D3}">
      <dsp:nvSpPr>
        <dsp:cNvPr id="0" name=""/>
        <dsp:cNvSpPr/>
      </dsp:nvSpPr>
      <dsp:spPr>
        <a:xfrm>
          <a:off x="0" y="1592033"/>
          <a:ext cx="3541777"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Birden fazla yetersizliği olan bireyler</a:t>
          </a:r>
          <a:endParaRPr lang="tr-TR" sz="1600" b="1" kern="1200" dirty="0">
            <a:latin typeface="Times New Roman" pitchFamily="18" charset="0"/>
            <a:cs typeface="Times New Roman" pitchFamily="18" charset="0"/>
          </a:endParaRPr>
        </a:p>
      </dsp:txBody>
      <dsp:txXfrm>
        <a:off x="19292" y="1611325"/>
        <a:ext cx="3503193" cy="356623"/>
      </dsp:txXfrm>
    </dsp:sp>
    <dsp:sp modelId="{9BED6BD1-92B4-451A-A15B-50BA11D4383B}">
      <dsp:nvSpPr>
        <dsp:cNvPr id="0" name=""/>
        <dsp:cNvSpPr/>
      </dsp:nvSpPr>
      <dsp:spPr>
        <a:xfrm>
          <a:off x="1772843" y="2040608"/>
          <a:ext cx="4366394"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Bedensel  yetersizliği olan bireyler </a:t>
          </a:r>
          <a:endParaRPr lang="tr-TR" sz="1600" b="1" kern="1200" dirty="0">
            <a:latin typeface="Times New Roman" pitchFamily="18" charset="0"/>
            <a:cs typeface="Times New Roman" pitchFamily="18" charset="0"/>
          </a:endParaRPr>
        </a:p>
      </dsp:txBody>
      <dsp:txXfrm>
        <a:off x="1792135" y="2059900"/>
        <a:ext cx="4327810" cy="356623"/>
      </dsp:txXfrm>
    </dsp:sp>
    <dsp:sp modelId="{85ED3440-1446-45DC-A0D2-D53DD2A727DF}">
      <dsp:nvSpPr>
        <dsp:cNvPr id="0" name=""/>
        <dsp:cNvSpPr/>
      </dsp:nvSpPr>
      <dsp:spPr>
        <a:xfrm>
          <a:off x="1566509" y="2489184"/>
          <a:ext cx="2370411"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Otizmi olan bireyler</a:t>
          </a:r>
          <a:endParaRPr lang="tr-TR" sz="1600" b="1" kern="1200" dirty="0">
            <a:latin typeface="Times New Roman" pitchFamily="18" charset="0"/>
            <a:cs typeface="Times New Roman" pitchFamily="18" charset="0"/>
          </a:endParaRPr>
        </a:p>
      </dsp:txBody>
      <dsp:txXfrm>
        <a:off x="1585801" y="2508476"/>
        <a:ext cx="2331827" cy="356623"/>
      </dsp:txXfrm>
    </dsp:sp>
    <dsp:sp modelId="{FD971705-319B-4560-93A6-00D6CDA12796}">
      <dsp:nvSpPr>
        <dsp:cNvPr id="0" name=""/>
        <dsp:cNvSpPr/>
      </dsp:nvSpPr>
      <dsp:spPr>
        <a:xfrm>
          <a:off x="0" y="2937758"/>
          <a:ext cx="3382789"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Özel öğrenme güçlüğü olan bireyler </a:t>
          </a:r>
          <a:endParaRPr lang="tr-TR" sz="1600" b="1" kern="1200" dirty="0">
            <a:latin typeface="Times New Roman" pitchFamily="18" charset="0"/>
            <a:cs typeface="Times New Roman" pitchFamily="18" charset="0"/>
          </a:endParaRPr>
        </a:p>
      </dsp:txBody>
      <dsp:txXfrm>
        <a:off x="19292" y="2957050"/>
        <a:ext cx="3344205" cy="356623"/>
      </dsp:txXfrm>
    </dsp:sp>
    <dsp:sp modelId="{B537598E-0094-4CBC-B96C-C3974A20CD36}">
      <dsp:nvSpPr>
        <dsp:cNvPr id="0" name=""/>
        <dsp:cNvSpPr/>
      </dsp:nvSpPr>
      <dsp:spPr>
        <a:xfrm>
          <a:off x="2712371" y="3296619"/>
          <a:ext cx="3192284"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Süreğen hastalığı olan bireyler </a:t>
          </a:r>
          <a:endParaRPr lang="tr-TR" sz="1600" b="1" kern="1200" dirty="0">
            <a:latin typeface="Times New Roman" pitchFamily="18" charset="0"/>
            <a:cs typeface="Times New Roman" pitchFamily="18" charset="0"/>
          </a:endParaRPr>
        </a:p>
      </dsp:txBody>
      <dsp:txXfrm>
        <a:off x="2731663" y="3315911"/>
        <a:ext cx="3153700" cy="356623"/>
      </dsp:txXfrm>
    </dsp:sp>
    <dsp:sp modelId="{870E7772-A737-49C8-A092-3F350ECDBB20}">
      <dsp:nvSpPr>
        <dsp:cNvPr id="0" name=""/>
        <dsp:cNvSpPr/>
      </dsp:nvSpPr>
      <dsp:spPr>
        <a:xfrm>
          <a:off x="648069" y="3627864"/>
          <a:ext cx="2678314"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Görme yetersizliği olan bireyler </a:t>
          </a:r>
          <a:endParaRPr lang="tr-TR" sz="1600" b="1" kern="1200" dirty="0">
            <a:latin typeface="Times New Roman" pitchFamily="18" charset="0"/>
            <a:cs typeface="Times New Roman" pitchFamily="18" charset="0"/>
          </a:endParaRPr>
        </a:p>
      </dsp:txBody>
      <dsp:txXfrm>
        <a:off x="667361" y="3647156"/>
        <a:ext cx="2639730" cy="356623"/>
      </dsp:txXfrm>
    </dsp:sp>
    <dsp:sp modelId="{B7B23C4B-D469-4BA1-9297-46CF64AC7041}">
      <dsp:nvSpPr>
        <dsp:cNvPr id="0" name=""/>
        <dsp:cNvSpPr/>
      </dsp:nvSpPr>
      <dsp:spPr>
        <a:xfrm>
          <a:off x="2712371" y="3987904"/>
          <a:ext cx="3192284"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İşitme yetersizliği olan bireyler</a:t>
          </a:r>
          <a:endParaRPr lang="tr-TR" sz="1600" b="1" kern="1200" dirty="0">
            <a:latin typeface="Times New Roman" pitchFamily="18" charset="0"/>
            <a:cs typeface="Times New Roman" pitchFamily="18" charset="0"/>
          </a:endParaRPr>
        </a:p>
      </dsp:txBody>
      <dsp:txXfrm>
        <a:off x="2731663" y="4007196"/>
        <a:ext cx="3153700" cy="356623"/>
      </dsp:txXfrm>
    </dsp:sp>
    <dsp:sp modelId="{DEA09AF6-DC1E-4E75-A59A-248AC5F686EA}">
      <dsp:nvSpPr>
        <dsp:cNvPr id="0" name=""/>
        <dsp:cNvSpPr/>
      </dsp:nvSpPr>
      <dsp:spPr>
        <a:xfrm>
          <a:off x="926210" y="4342885"/>
          <a:ext cx="3147972" cy="39520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Dil ve konuşma güçlüğü olan bireyler </a:t>
          </a:r>
          <a:endParaRPr lang="tr-TR" sz="1600" b="1" kern="1200" dirty="0">
            <a:latin typeface="Times New Roman" pitchFamily="18" charset="0"/>
            <a:cs typeface="Times New Roman" pitchFamily="18" charset="0"/>
          </a:endParaRPr>
        </a:p>
      </dsp:txBody>
      <dsp:txXfrm>
        <a:off x="945502" y="4362177"/>
        <a:ext cx="3109388" cy="356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48A27-09A2-4349-9C6B-8F7ED8E0268F}">
      <dsp:nvSpPr>
        <dsp:cNvPr id="0" name=""/>
        <dsp:cNvSpPr/>
      </dsp:nvSpPr>
      <dsp:spPr>
        <a:xfrm rot="2342756">
          <a:off x="1891376" y="3290841"/>
          <a:ext cx="1242989" cy="32080"/>
        </a:xfrm>
        <a:custGeom>
          <a:avLst/>
          <a:gdLst/>
          <a:ahLst/>
          <a:cxnLst/>
          <a:rect l="0" t="0" r="0" b="0"/>
          <a:pathLst>
            <a:path>
              <a:moveTo>
                <a:pt x="0" y="16040"/>
              </a:moveTo>
              <a:lnTo>
                <a:pt x="1242989"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AB3E28-489D-4928-B37B-B46DFAEB39CD}">
      <dsp:nvSpPr>
        <dsp:cNvPr id="0" name=""/>
        <dsp:cNvSpPr/>
      </dsp:nvSpPr>
      <dsp:spPr>
        <a:xfrm rot="1057035">
          <a:off x="1946486" y="3200217"/>
          <a:ext cx="3569546" cy="32080"/>
        </a:xfrm>
        <a:custGeom>
          <a:avLst/>
          <a:gdLst/>
          <a:ahLst/>
          <a:cxnLst/>
          <a:rect l="0" t="0" r="0" b="0"/>
          <a:pathLst>
            <a:path>
              <a:moveTo>
                <a:pt x="0" y="16040"/>
              </a:moveTo>
              <a:lnTo>
                <a:pt x="3569546"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32AD8-B7DF-40C6-B75B-571BFE12EA0E}">
      <dsp:nvSpPr>
        <dsp:cNvPr id="0" name=""/>
        <dsp:cNvSpPr/>
      </dsp:nvSpPr>
      <dsp:spPr>
        <a:xfrm rot="83070">
          <a:off x="2029837" y="2547255"/>
          <a:ext cx="2437815" cy="32080"/>
        </a:xfrm>
        <a:custGeom>
          <a:avLst/>
          <a:gdLst/>
          <a:ahLst/>
          <a:cxnLst/>
          <a:rect l="0" t="0" r="0" b="0"/>
          <a:pathLst>
            <a:path>
              <a:moveTo>
                <a:pt x="0" y="16040"/>
              </a:moveTo>
              <a:lnTo>
                <a:pt x="2437815"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93795-EF4F-4DE0-BC02-E4FFC7044661}">
      <dsp:nvSpPr>
        <dsp:cNvPr id="0" name=""/>
        <dsp:cNvSpPr/>
      </dsp:nvSpPr>
      <dsp:spPr>
        <a:xfrm rot="20555840">
          <a:off x="1959441" y="1891837"/>
          <a:ext cx="3091349" cy="32080"/>
        </a:xfrm>
        <a:custGeom>
          <a:avLst/>
          <a:gdLst/>
          <a:ahLst/>
          <a:cxnLst/>
          <a:rect l="0" t="0" r="0" b="0"/>
          <a:pathLst>
            <a:path>
              <a:moveTo>
                <a:pt x="0" y="16040"/>
              </a:moveTo>
              <a:lnTo>
                <a:pt x="3091349"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1A9BB-65A9-4143-B793-701436758EC4}">
      <dsp:nvSpPr>
        <dsp:cNvPr id="0" name=""/>
        <dsp:cNvSpPr/>
      </dsp:nvSpPr>
      <dsp:spPr>
        <a:xfrm rot="18766542">
          <a:off x="1890136" y="1783803"/>
          <a:ext cx="647004" cy="32080"/>
        </a:xfrm>
        <a:custGeom>
          <a:avLst/>
          <a:gdLst/>
          <a:ahLst/>
          <a:cxnLst/>
          <a:rect l="0" t="0" r="0" b="0"/>
          <a:pathLst>
            <a:path>
              <a:moveTo>
                <a:pt x="0" y="16040"/>
              </a:moveTo>
              <a:lnTo>
                <a:pt x="647004"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F5A32-D280-4F4A-8A28-E8C59A18415D}">
      <dsp:nvSpPr>
        <dsp:cNvPr id="0" name=""/>
        <dsp:cNvSpPr/>
      </dsp:nvSpPr>
      <dsp:spPr>
        <a:xfrm>
          <a:off x="899051" y="1758158"/>
          <a:ext cx="1292629" cy="1409556"/>
        </a:xfrm>
        <a:prstGeom prst="rightArrow">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480B7-CB3D-4561-B47B-5405E1663957}">
      <dsp:nvSpPr>
        <dsp:cNvPr id="0" name=""/>
        <dsp:cNvSpPr/>
      </dsp:nvSpPr>
      <dsp:spPr>
        <a:xfrm>
          <a:off x="1296144" y="360041"/>
          <a:ext cx="3356321" cy="12353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latin typeface="Times New Roman" pitchFamily="18" charset="0"/>
              <a:cs typeface="Times New Roman" pitchFamily="18" charset="0"/>
            </a:rPr>
            <a:t>Özel Eğitim Okul/Kurumları</a:t>
          </a:r>
        </a:p>
      </dsp:txBody>
      <dsp:txXfrm>
        <a:off x="1787666" y="540949"/>
        <a:ext cx="2373277" cy="873501"/>
      </dsp:txXfrm>
    </dsp:sp>
    <dsp:sp modelId="{740C9679-D48A-45B0-A08C-EFC9A7D8248C}">
      <dsp:nvSpPr>
        <dsp:cNvPr id="0" name=""/>
        <dsp:cNvSpPr/>
      </dsp:nvSpPr>
      <dsp:spPr>
        <a:xfrm>
          <a:off x="4865660" y="402902"/>
          <a:ext cx="2257375" cy="14495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latin typeface="Times New Roman" pitchFamily="18" charset="0"/>
              <a:cs typeface="Times New Roman" pitchFamily="18" charset="0"/>
            </a:rPr>
            <a:t>Özel Eğitim Sınıfları</a:t>
          </a:r>
          <a:endParaRPr lang="tr-TR" sz="1600" kern="1200" dirty="0">
            <a:solidFill>
              <a:schemeClr val="tx1">
                <a:lumMod val="95000"/>
                <a:lumOff val="5000"/>
              </a:schemeClr>
            </a:solidFill>
            <a:latin typeface="Times New Roman" pitchFamily="18" charset="0"/>
            <a:cs typeface="Times New Roman" pitchFamily="18" charset="0"/>
          </a:endParaRPr>
        </a:p>
      </dsp:txBody>
      <dsp:txXfrm>
        <a:off x="5196245" y="615182"/>
        <a:ext cx="1596205" cy="1024981"/>
      </dsp:txXfrm>
    </dsp:sp>
    <dsp:sp modelId="{4DFF94EE-F31C-4B6C-B08A-9166EAE8B7CF}">
      <dsp:nvSpPr>
        <dsp:cNvPr id="0" name=""/>
        <dsp:cNvSpPr/>
      </dsp:nvSpPr>
      <dsp:spPr>
        <a:xfrm>
          <a:off x="4464496" y="2016225"/>
          <a:ext cx="3070404" cy="12271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lumMod val="95000"/>
                  <a:lumOff val="5000"/>
                </a:schemeClr>
              </a:solidFill>
              <a:latin typeface="Times New Roman" pitchFamily="18" charset="0"/>
              <a:cs typeface="Times New Roman" pitchFamily="18" charset="0"/>
            </a:rPr>
            <a:t>Tam Zamanlı Kaynaştırma</a:t>
          </a:r>
        </a:p>
      </dsp:txBody>
      <dsp:txXfrm>
        <a:off x="4914146" y="2195932"/>
        <a:ext cx="2171104" cy="867700"/>
      </dsp:txXfrm>
    </dsp:sp>
    <dsp:sp modelId="{1AD5171B-1C6E-49C4-B0DE-9C95BE5F6639}">
      <dsp:nvSpPr>
        <dsp:cNvPr id="0" name=""/>
        <dsp:cNvSpPr/>
      </dsp:nvSpPr>
      <dsp:spPr>
        <a:xfrm>
          <a:off x="5306030" y="3347251"/>
          <a:ext cx="2361200" cy="14879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latin typeface="Times New Roman" pitchFamily="18" charset="0"/>
              <a:cs typeface="Times New Roman" pitchFamily="18" charset="0"/>
            </a:rPr>
            <a:t>Evde Eğitim </a:t>
          </a:r>
          <a:endParaRPr lang="tr-TR" sz="1600" kern="1200" dirty="0">
            <a:solidFill>
              <a:schemeClr val="tx1">
                <a:lumMod val="95000"/>
                <a:lumOff val="5000"/>
              </a:schemeClr>
            </a:solidFill>
            <a:latin typeface="Times New Roman" pitchFamily="18" charset="0"/>
            <a:cs typeface="Times New Roman" pitchFamily="18" charset="0"/>
          </a:endParaRPr>
        </a:p>
      </dsp:txBody>
      <dsp:txXfrm>
        <a:off x="5651820" y="3565156"/>
        <a:ext cx="1669620" cy="1052138"/>
      </dsp:txXfrm>
    </dsp:sp>
    <dsp:sp modelId="{79F51B49-B6EC-4A93-9E5C-96E1DBE167EE}">
      <dsp:nvSpPr>
        <dsp:cNvPr id="0" name=""/>
        <dsp:cNvSpPr/>
      </dsp:nvSpPr>
      <dsp:spPr>
        <a:xfrm>
          <a:off x="2016221" y="3672405"/>
          <a:ext cx="2968599" cy="8711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latin typeface="Times New Roman" pitchFamily="18" charset="0"/>
              <a:cs typeface="Times New Roman" pitchFamily="18" charset="0"/>
            </a:rPr>
            <a:t>Hastane Sınıfında Eğitim</a:t>
          </a:r>
          <a:endParaRPr lang="tr-TR" sz="1600" kern="1200" dirty="0">
            <a:solidFill>
              <a:schemeClr val="tx1">
                <a:lumMod val="95000"/>
                <a:lumOff val="5000"/>
              </a:schemeClr>
            </a:solidFill>
            <a:latin typeface="Times New Roman" pitchFamily="18" charset="0"/>
            <a:cs typeface="Times New Roman" pitchFamily="18" charset="0"/>
          </a:endParaRPr>
        </a:p>
      </dsp:txBody>
      <dsp:txXfrm>
        <a:off x="2450962" y="3799981"/>
        <a:ext cx="2099117" cy="615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C9416-3E26-4433-9D55-97056C06383D}">
      <dsp:nvSpPr>
        <dsp:cNvPr id="0" name=""/>
        <dsp:cNvSpPr/>
      </dsp:nvSpPr>
      <dsp:spPr>
        <a:xfrm>
          <a:off x="7425335" y="3282813"/>
          <a:ext cx="91440" cy="521304"/>
        </a:xfrm>
        <a:custGeom>
          <a:avLst/>
          <a:gdLst/>
          <a:ahLst/>
          <a:cxnLst/>
          <a:rect l="0" t="0" r="0" b="0"/>
          <a:pathLst>
            <a:path>
              <a:moveTo>
                <a:pt x="45720" y="0"/>
              </a:moveTo>
              <a:lnTo>
                <a:pt x="45720" y="521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23093-A197-4130-81BF-1F71EF181C02}">
      <dsp:nvSpPr>
        <dsp:cNvPr id="0" name=""/>
        <dsp:cNvSpPr/>
      </dsp:nvSpPr>
      <dsp:spPr>
        <a:xfrm>
          <a:off x="5280281" y="1623302"/>
          <a:ext cx="2190773" cy="521304"/>
        </a:xfrm>
        <a:custGeom>
          <a:avLst/>
          <a:gdLst/>
          <a:ahLst/>
          <a:cxnLst/>
          <a:rect l="0" t="0" r="0" b="0"/>
          <a:pathLst>
            <a:path>
              <a:moveTo>
                <a:pt x="0" y="0"/>
              </a:moveTo>
              <a:lnTo>
                <a:pt x="0" y="355253"/>
              </a:lnTo>
              <a:lnTo>
                <a:pt x="2190773" y="355253"/>
              </a:lnTo>
              <a:lnTo>
                <a:pt x="2190773" y="521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B443EB-7E4B-4E1C-90C1-C4678D186B18}">
      <dsp:nvSpPr>
        <dsp:cNvPr id="0" name=""/>
        <dsp:cNvSpPr/>
      </dsp:nvSpPr>
      <dsp:spPr>
        <a:xfrm>
          <a:off x="5234561" y="1623302"/>
          <a:ext cx="91440" cy="521304"/>
        </a:xfrm>
        <a:custGeom>
          <a:avLst/>
          <a:gdLst/>
          <a:ahLst/>
          <a:cxnLst/>
          <a:rect l="0" t="0" r="0" b="0"/>
          <a:pathLst>
            <a:path>
              <a:moveTo>
                <a:pt x="45720" y="0"/>
              </a:moveTo>
              <a:lnTo>
                <a:pt x="45720" y="521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3040EB-9923-4923-A070-24BCC410544A}">
      <dsp:nvSpPr>
        <dsp:cNvPr id="0" name=""/>
        <dsp:cNvSpPr/>
      </dsp:nvSpPr>
      <dsp:spPr>
        <a:xfrm>
          <a:off x="3089508" y="3282813"/>
          <a:ext cx="2190773" cy="521304"/>
        </a:xfrm>
        <a:custGeom>
          <a:avLst/>
          <a:gdLst/>
          <a:ahLst/>
          <a:cxnLst/>
          <a:rect l="0" t="0" r="0" b="0"/>
          <a:pathLst>
            <a:path>
              <a:moveTo>
                <a:pt x="0" y="0"/>
              </a:moveTo>
              <a:lnTo>
                <a:pt x="0" y="355253"/>
              </a:lnTo>
              <a:lnTo>
                <a:pt x="2190773" y="355253"/>
              </a:lnTo>
              <a:lnTo>
                <a:pt x="2190773" y="521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7C9F91-9F2A-479D-8F9E-404402B05C6D}">
      <dsp:nvSpPr>
        <dsp:cNvPr id="0" name=""/>
        <dsp:cNvSpPr/>
      </dsp:nvSpPr>
      <dsp:spPr>
        <a:xfrm>
          <a:off x="3043788" y="3282813"/>
          <a:ext cx="91440" cy="521304"/>
        </a:xfrm>
        <a:custGeom>
          <a:avLst/>
          <a:gdLst/>
          <a:ahLst/>
          <a:cxnLst/>
          <a:rect l="0" t="0" r="0" b="0"/>
          <a:pathLst>
            <a:path>
              <a:moveTo>
                <a:pt x="45720" y="0"/>
              </a:moveTo>
              <a:lnTo>
                <a:pt x="45720" y="521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554B1-F2B9-4910-A3D9-927307ACFAEC}">
      <dsp:nvSpPr>
        <dsp:cNvPr id="0" name=""/>
        <dsp:cNvSpPr/>
      </dsp:nvSpPr>
      <dsp:spPr>
        <a:xfrm>
          <a:off x="898735" y="3282813"/>
          <a:ext cx="2190773" cy="521304"/>
        </a:xfrm>
        <a:custGeom>
          <a:avLst/>
          <a:gdLst/>
          <a:ahLst/>
          <a:cxnLst/>
          <a:rect l="0" t="0" r="0" b="0"/>
          <a:pathLst>
            <a:path>
              <a:moveTo>
                <a:pt x="2190773" y="0"/>
              </a:moveTo>
              <a:lnTo>
                <a:pt x="2190773" y="355253"/>
              </a:lnTo>
              <a:lnTo>
                <a:pt x="0" y="355253"/>
              </a:lnTo>
              <a:lnTo>
                <a:pt x="0" y="521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4C95C8-AC2E-40DA-B8F6-D2C2E778B216}">
      <dsp:nvSpPr>
        <dsp:cNvPr id="0" name=""/>
        <dsp:cNvSpPr/>
      </dsp:nvSpPr>
      <dsp:spPr>
        <a:xfrm>
          <a:off x="3089508" y="1623302"/>
          <a:ext cx="2190773" cy="521304"/>
        </a:xfrm>
        <a:custGeom>
          <a:avLst/>
          <a:gdLst/>
          <a:ahLst/>
          <a:cxnLst/>
          <a:rect l="0" t="0" r="0" b="0"/>
          <a:pathLst>
            <a:path>
              <a:moveTo>
                <a:pt x="2190773" y="0"/>
              </a:moveTo>
              <a:lnTo>
                <a:pt x="2190773" y="355253"/>
              </a:lnTo>
              <a:lnTo>
                <a:pt x="0" y="355253"/>
              </a:lnTo>
              <a:lnTo>
                <a:pt x="0" y="521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F457B-6C3A-46F3-B42C-E64839B757BE}">
      <dsp:nvSpPr>
        <dsp:cNvPr id="0" name=""/>
        <dsp:cNvSpPr/>
      </dsp:nvSpPr>
      <dsp:spPr>
        <a:xfrm>
          <a:off x="4384056" y="485096"/>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5E5A5-4BB9-413D-AC09-8773267051F9}">
      <dsp:nvSpPr>
        <dsp:cNvPr id="0" name=""/>
        <dsp:cNvSpPr/>
      </dsp:nvSpPr>
      <dsp:spPr>
        <a:xfrm>
          <a:off x="4583217" y="674299"/>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Müdür (müdür yardımcısı)</a:t>
          </a:r>
          <a:endParaRPr lang="tr-TR" sz="2200" kern="1200" dirty="0"/>
        </a:p>
      </dsp:txBody>
      <dsp:txXfrm>
        <a:off x="4616554" y="707636"/>
        <a:ext cx="1725776" cy="1071532"/>
      </dsp:txXfrm>
    </dsp:sp>
    <dsp:sp modelId="{27CFC2D0-D9B6-45AB-9780-CC8F972AEB8A}">
      <dsp:nvSpPr>
        <dsp:cNvPr id="0" name=""/>
        <dsp:cNvSpPr/>
      </dsp:nvSpPr>
      <dsp:spPr>
        <a:xfrm>
          <a:off x="2193283" y="214460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FDCFBA-7692-4C1B-AF9A-17D73B5EF51A}">
      <dsp:nvSpPr>
        <dsp:cNvPr id="0" name=""/>
        <dsp:cNvSpPr/>
      </dsp:nvSpPr>
      <dsp:spPr>
        <a:xfrm>
          <a:off x="2392444" y="2333810"/>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Rehber öğretmen</a:t>
          </a:r>
          <a:endParaRPr lang="tr-TR" sz="2200" kern="1200" dirty="0"/>
        </a:p>
      </dsp:txBody>
      <dsp:txXfrm>
        <a:off x="2425781" y="2367147"/>
        <a:ext cx="1725776" cy="1071532"/>
      </dsp:txXfrm>
    </dsp:sp>
    <dsp:sp modelId="{4B97C92C-58AD-4746-9143-A70B93496C14}">
      <dsp:nvSpPr>
        <dsp:cNvPr id="0" name=""/>
        <dsp:cNvSpPr/>
      </dsp:nvSpPr>
      <dsp:spPr>
        <a:xfrm>
          <a:off x="2510" y="380411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62F33-12B3-4B8D-A325-BE6FC13C1B4D}">
      <dsp:nvSpPr>
        <dsp:cNvPr id="0" name=""/>
        <dsp:cNvSpPr/>
      </dsp:nvSpPr>
      <dsp:spPr>
        <a:xfrm>
          <a:off x="201671" y="3993321"/>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Branş öğretmeni</a:t>
          </a:r>
          <a:endParaRPr lang="tr-TR" sz="2200" kern="1200" dirty="0"/>
        </a:p>
      </dsp:txBody>
      <dsp:txXfrm>
        <a:off x="235008" y="4026658"/>
        <a:ext cx="1725776" cy="1071532"/>
      </dsp:txXfrm>
    </dsp:sp>
    <dsp:sp modelId="{6DBCE5E2-08FA-4C99-9C61-9A1E59DA7428}">
      <dsp:nvSpPr>
        <dsp:cNvPr id="0" name=""/>
        <dsp:cNvSpPr/>
      </dsp:nvSpPr>
      <dsp:spPr>
        <a:xfrm>
          <a:off x="2193283" y="380411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CF33F-C327-40FA-AE62-562BE4D0B6E2}">
      <dsp:nvSpPr>
        <dsp:cNvPr id="0" name=""/>
        <dsp:cNvSpPr/>
      </dsp:nvSpPr>
      <dsp:spPr>
        <a:xfrm>
          <a:off x="2392444" y="3993321"/>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Gezerek özel eğitim veren öğretmen </a:t>
          </a:r>
          <a:endParaRPr lang="tr-TR" sz="2200" kern="1200" dirty="0"/>
        </a:p>
      </dsp:txBody>
      <dsp:txXfrm>
        <a:off x="2425781" y="4026658"/>
        <a:ext cx="1725776" cy="1071532"/>
      </dsp:txXfrm>
    </dsp:sp>
    <dsp:sp modelId="{143EC769-E27A-410F-9AFF-18C5A84DD38C}">
      <dsp:nvSpPr>
        <dsp:cNvPr id="0" name=""/>
        <dsp:cNvSpPr/>
      </dsp:nvSpPr>
      <dsp:spPr>
        <a:xfrm>
          <a:off x="4384056" y="380411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C5170-9059-4C64-BEA2-4B3795D444CC}">
      <dsp:nvSpPr>
        <dsp:cNvPr id="0" name=""/>
        <dsp:cNvSpPr/>
      </dsp:nvSpPr>
      <dsp:spPr>
        <a:xfrm>
          <a:off x="4583217" y="3993321"/>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öğrenci</a:t>
          </a:r>
          <a:endParaRPr lang="tr-TR" sz="2200" kern="1200" dirty="0"/>
        </a:p>
      </dsp:txBody>
      <dsp:txXfrm>
        <a:off x="4616554" y="4026658"/>
        <a:ext cx="1725776" cy="1071532"/>
      </dsp:txXfrm>
    </dsp:sp>
    <dsp:sp modelId="{C3AE66F2-9DF0-4A47-840E-79B53E656834}">
      <dsp:nvSpPr>
        <dsp:cNvPr id="0" name=""/>
        <dsp:cNvSpPr/>
      </dsp:nvSpPr>
      <dsp:spPr>
        <a:xfrm>
          <a:off x="4384056" y="214460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DEF97-6EC5-456F-ADD1-34E489790878}">
      <dsp:nvSpPr>
        <dsp:cNvPr id="0" name=""/>
        <dsp:cNvSpPr/>
      </dsp:nvSpPr>
      <dsp:spPr>
        <a:xfrm>
          <a:off x="4583217" y="2333810"/>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Özel eğitim öğretmeni</a:t>
          </a:r>
          <a:endParaRPr lang="tr-TR" sz="2200" kern="1200" dirty="0"/>
        </a:p>
      </dsp:txBody>
      <dsp:txXfrm>
        <a:off x="4616554" y="2367147"/>
        <a:ext cx="1725776" cy="1071532"/>
      </dsp:txXfrm>
    </dsp:sp>
    <dsp:sp modelId="{E0F7CAF7-97F4-4E0A-A775-9A3785CB3762}">
      <dsp:nvSpPr>
        <dsp:cNvPr id="0" name=""/>
        <dsp:cNvSpPr/>
      </dsp:nvSpPr>
      <dsp:spPr>
        <a:xfrm>
          <a:off x="6574829" y="214460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DD99DC-673E-4AB3-A8A6-F1DBC9FCF4F2}">
      <dsp:nvSpPr>
        <dsp:cNvPr id="0" name=""/>
        <dsp:cNvSpPr/>
      </dsp:nvSpPr>
      <dsp:spPr>
        <a:xfrm>
          <a:off x="6773990" y="2333810"/>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Sınıf öğretmeni</a:t>
          </a:r>
          <a:endParaRPr lang="tr-TR" sz="2200" kern="1200" dirty="0"/>
        </a:p>
      </dsp:txBody>
      <dsp:txXfrm>
        <a:off x="6807327" y="2367147"/>
        <a:ext cx="1725776" cy="1071532"/>
      </dsp:txXfrm>
    </dsp:sp>
    <dsp:sp modelId="{635DDE77-2BF9-4777-A559-28C454B26B42}">
      <dsp:nvSpPr>
        <dsp:cNvPr id="0" name=""/>
        <dsp:cNvSpPr/>
      </dsp:nvSpPr>
      <dsp:spPr>
        <a:xfrm>
          <a:off x="6574829" y="3804117"/>
          <a:ext cx="1792450" cy="1138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252731-81C0-41DC-8FEB-43E98DD49EBA}">
      <dsp:nvSpPr>
        <dsp:cNvPr id="0" name=""/>
        <dsp:cNvSpPr/>
      </dsp:nvSpPr>
      <dsp:spPr>
        <a:xfrm>
          <a:off x="6773990" y="3993321"/>
          <a:ext cx="1792450" cy="1138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Öğrenci velisi</a:t>
          </a:r>
          <a:endParaRPr lang="tr-TR" sz="2200" kern="1200" dirty="0"/>
        </a:p>
      </dsp:txBody>
      <dsp:txXfrm>
        <a:off x="6807327" y="4026658"/>
        <a:ext cx="1725776" cy="107153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47DB89F0-B6F4-4AD6-B923-CE3076B2A9D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a:extLst>
              <a:ext uri="{FF2B5EF4-FFF2-40B4-BE49-F238E27FC236}">
                <a16:creationId xmlns:a16="http://schemas.microsoft.com/office/drawing/2014/main" id="{7DE6A464-373F-4EAA-AD34-A223E4605174}"/>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2968AC2-4FF4-4047-9931-886AAB629E9E}" type="datetimeFigureOut">
              <a:rPr lang="tr-TR"/>
              <a:pPr>
                <a:defRPr/>
              </a:pPr>
              <a:t>4.10.2024</a:t>
            </a:fld>
            <a:endParaRPr lang="tr-TR"/>
          </a:p>
        </p:txBody>
      </p:sp>
      <p:sp>
        <p:nvSpPr>
          <p:cNvPr id="4" name="3 Slayt Görüntüsü Yer Tutucusu">
            <a:extLst>
              <a:ext uri="{FF2B5EF4-FFF2-40B4-BE49-F238E27FC236}">
                <a16:creationId xmlns:a16="http://schemas.microsoft.com/office/drawing/2014/main" id="{832F886B-57B0-45FA-A540-C2341431528A}"/>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id="{9204C526-149A-476E-8DEB-CC677A730709}"/>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4C2C90B2-5A66-4BA7-A754-89D2FB6EECE5}"/>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a:extLst>
              <a:ext uri="{FF2B5EF4-FFF2-40B4-BE49-F238E27FC236}">
                <a16:creationId xmlns:a16="http://schemas.microsoft.com/office/drawing/2014/main" id="{31C66C95-55D0-4217-B368-5BBB75198C6B}"/>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6C67903-F562-4596-B15D-F7E4BD4A2069}" type="slidenum">
              <a:rPr lang="tr-TR" altLang="tr-TR"/>
              <a:pPr/>
              <a:t>‹#›</a:t>
            </a:fld>
            <a:endParaRPr lang="tr-TR" altLang="tr-TR"/>
          </a:p>
        </p:txBody>
      </p:sp>
    </p:spTree>
    <p:extLst>
      <p:ext uri="{BB962C8B-B14F-4D97-AF65-F5344CB8AC3E}">
        <p14:creationId xmlns:p14="http://schemas.microsoft.com/office/powerpoint/2010/main" val="1308865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6189201-D604-4DCA-978B-5428B98A9F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F9C951D0-34EA-45FB-B201-2CF64691E2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ight Triangle 6">
            <a:extLst>
              <a:ext uri="{FF2B5EF4-FFF2-40B4-BE49-F238E27FC236}">
                <a16:creationId xmlns:a16="http://schemas.microsoft.com/office/drawing/2014/main" id="{733A7C6F-A8FF-4E5A-8593-9BA9AEB30D8C}"/>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7">
            <a:extLst>
              <a:ext uri="{FF2B5EF4-FFF2-40B4-BE49-F238E27FC236}">
                <a16:creationId xmlns:a16="http://schemas.microsoft.com/office/drawing/2014/main" id="{E7898358-CA52-4AA4-866F-6132A328259A}"/>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tr-TR"/>
              <a:t>Asıl alt başlık stilini düzenlemek için tıklatın</a:t>
            </a:r>
            <a:endParaRPr lang="en-US" dirty="0"/>
          </a:p>
        </p:txBody>
      </p:sp>
      <p:sp>
        <p:nvSpPr>
          <p:cNvPr id="6" name="Date Placeholder 3">
            <a:extLst>
              <a:ext uri="{FF2B5EF4-FFF2-40B4-BE49-F238E27FC236}">
                <a16:creationId xmlns:a16="http://schemas.microsoft.com/office/drawing/2014/main" id="{84F8C0F6-98E0-461F-96CC-C3ED517DCE83}"/>
              </a:ext>
            </a:extLst>
          </p:cNvPr>
          <p:cNvSpPr>
            <a:spLocks noGrp="1"/>
          </p:cNvSpPr>
          <p:nvPr>
            <p:ph type="dt" sz="half" idx="10"/>
          </p:nvPr>
        </p:nvSpPr>
        <p:spPr/>
        <p:txBody>
          <a:bodyPr/>
          <a:lstStyle>
            <a:lvl1pPr>
              <a:defRPr/>
            </a:lvl1pPr>
          </a:lstStyle>
          <a:p>
            <a:pPr>
              <a:defRPr/>
            </a:pPr>
            <a:fld id="{EE853F89-08A5-40B3-AD44-C1BE313744E0}" type="datetime1">
              <a:rPr lang="tr-TR"/>
              <a:pPr>
                <a:defRPr/>
              </a:pPr>
              <a:t>4.10.2024</a:t>
            </a:fld>
            <a:endParaRPr lang="tr-TR"/>
          </a:p>
        </p:txBody>
      </p:sp>
      <p:sp>
        <p:nvSpPr>
          <p:cNvPr id="7" name="Footer Placeholder 4">
            <a:extLst>
              <a:ext uri="{FF2B5EF4-FFF2-40B4-BE49-F238E27FC236}">
                <a16:creationId xmlns:a16="http://schemas.microsoft.com/office/drawing/2014/main" id="{87EBA814-D2CE-425F-B58C-8DC5C1965E27}"/>
              </a:ext>
            </a:extLst>
          </p:cNvPr>
          <p:cNvSpPr>
            <a:spLocks noGrp="1"/>
          </p:cNvSpPr>
          <p:nvPr>
            <p:ph type="ftr" sz="quarter" idx="11"/>
          </p:nvPr>
        </p:nvSpPr>
        <p:spPr/>
        <p:txBody>
          <a:bodyPr/>
          <a:lstStyle>
            <a:lvl1pPr>
              <a:defRPr/>
            </a:lvl1pPr>
          </a:lstStyle>
          <a:p>
            <a:pPr>
              <a:defRPr/>
            </a:pPr>
            <a:endParaRPr lang="tr-TR"/>
          </a:p>
        </p:txBody>
      </p:sp>
      <p:sp>
        <p:nvSpPr>
          <p:cNvPr id="8" name="Slide Number Placeholder 5">
            <a:extLst>
              <a:ext uri="{FF2B5EF4-FFF2-40B4-BE49-F238E27FC236}">
                <a16:creationId xmlns:a16="http://schemas.microsoft.com/office/drawing/2014/main" id="{10EBC457-0006-449F-B453-3DBA457751CC}"/>
              </a:ext>
            </a:extLst>
          </p:cNvPr>
          <p:cNvSpPr>
            <a:spLocks noGrp="1"/>
          </p:cNvSpPr>
          <p:nvPr>
            <p:ph type="sldNum" sz="quarter" idx="12"/>
          </p:nvPr>
        </p:nvSpPr>
        <p:spPr/>
        <p:txBody>
          <a:bodyPr/>
          <a:lstStyle>
            <a:lvl1pPr>
              <a:defRPr/>
            </a:lvl1pPr>
          </a:lstStyle>
          <a:p>
            <a:fld id="{55297739-92A1-4A9F-ACA1-7A7BE1D090A8}" type="slidenum">
              <a:rPr lang="tr-TR" altLang="tr-TR"/>
              <a:pPr/>
              <a:t>‹#›</a:t>
            </a:fld>
            <a:endParaRPr lang="tr-TR" altLang="tr-TR"/>
          </a:p>
        </p:txBody>
      </p:sp>
    </p:spTree>
    <p:extLst>
      <p:ext uri="{BB962C8B-B14F-4D97-AF65-F5344CB8AC3E}">
        <p14:creationId xmlns:p14="http://schemas.microsoft.com/office/powerpoint/2010/main" val="272091386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a:extLst>
              <a:ext uri="{FF2B5EF4-FFF2-40B4-BE49-F238E27FC236}">
                <a16:creationId xmlns:a16="http://schemas.microsoft.com/office/drawing/2014/main" id="{0B48D5EA-3C09-4F4D-98A1-6E0D8F6500DC}"/>
              </a:ext>
            </a:extLst>
          </p:cNvPr>
          <p:cNvSpPr>
            <a:spLocks noGrp="1"/>
          </p:cNvSpPr>
          <p:nvPr>
            <p:ph type="dt" sz="half" idx="10"/>
          </p:nvPr>
        </p:nvSpPr>
        <p:spPr/>
        <p:txBody>
          <a:bodyPr/>
          <a:lstStyle>
            <a:lvl1pPr>
              <a:defRPr/>
            </a:lvl1pPr>
          </a:lstStyle>
          <a:p>
            <a:pPr>
              <a:defRPr/>
            </a:pPr>
            <a:fld id="{07F061E9-E503-4E53-844B-AA6E518CC373}" type="datetime1">
              <a:rPr lang="tr-TR"/>
              <a:pPr>
                <a:defRPr/>
              </a:pPr>
              <a:t>4.10.2024</a:t>
            </a:fld>
            <a:endParaRPr lang="tr-TR"/>
          </a:p>
        </p:txBody>
      </p:sp>
      <p:sp>
        <p:nvSpPr>
          <p:cNvPr id="5" name="Footer Placeholder 4">
            <a:extLst>
              <a:ext uri="{FF2B5EF4-FFF2-40B4-BE49-F238E27FC236}">
                <a16:creationId xmlns:a16="http://schemas.microsoft.com/office/drawing/2014/main" id="{B77EB58E-A82A-4F9E-B0A0-4650F2031990}"/>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AFF5B1D6-7510-4DA4-8512-784727B8D0FA}"/>
              </a:ext>
            </a:extLst>
          </p:cNvPr>
          <p:cNvSpPr>
            <a:spLocks noGrp="1"/>
          </p:cNvSpPr>
          <p:nvPr>
            <p:ph type="sldNum" sz="quarter" idx="12"/>
          </p:nvPr>
        </p:nvSpPr>
        <p:spPr>
          <a:ln/>
        </p:spPr>
        <p:txBody>
          <a:bodyPr/>
          <a:lstStyle>
            <a:lvl1pPr>
              <a:defRPr/>
            </a:lvl1pPr>
          </a:lstStyle>
          <a:p>
            <a:fld id="{C2D31431-651F-4157-AE33-E1A87867EFB5}" type="slidenum">
              <a:rPr lang="tr-TR" altLang="tr-TR"/>
              <a:pPr/>
              <a:t>‹#›</a:t>
            </a:fld>
            <a:endParaRPr lang="tr-TR" altLang="tr-TR"/>
          </a:p>
        </p:txBody>
      </p:sp>
    </p:spTree>
    <p:extLst>
      <p:ext uri="{BB962C8B-B14F-4D97-AF65-F5344CB8AC3E}">
        <p14:creationId xmlns:p14="http://schemas.microsoft.com/office/powerpoint/2010/main" val="94487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a:extLst>
              <a:ext uri="{FF2B5EF4-FFF2-40B4-BE49-F238E27FC236}">
                <a16:creationId xmlns:a16="http://schemas.microsoft.com/office/drawing/2014/main" id="{67BE076E-A22C-419A-834D-3FC15AEF7BCC}"/>
              </a:ext>
            </a:extLst>
          </p:cNvPr>
          <p:cNvSpPr>
            <a:spLocks noGrp="1"/>
          </p:cNvSpPr>
          <p:nvPr>
            <p:ph type="dt" sz="half" idx="10"/>
          </p:nvPr>
        </p:nvSpPr>
        <p:spPr/>
        <p:txBody>
          <a:bodyPr/>
          <a:lstStyle>
            <a:lvl1pPr>
              <a:defRPr/>
            </a:lvl1pPr>
          </a:lstStyle>
          <a:p>
            <a:pPr>
              <a:defRPr/>
            </a:pPr>
            <a:fld id="{121A0503-E6F9-4CD9-BEC5-6AB204F69E41}" type="datetime1">
              <a:rPr lang="tr-TR"/>
              <a:pPr>
                <a:defRPr/>
              </a:pPr>
              <a:t>4.10.2024</a:t>
            </a:fld>
            <a:endParaRPr lang="tr-TR"/>
          </a:p>
        </p:txBody>
      </p:sp>
      <p:sp>
        <p:nvSpPr>
          <p:cNvPr id="5" name="Footer Placeholder 4">
            <a:extLst>
              <a:ext uri="{FF2B5EF4-FFF2-40B4-BE49-F238E27FC236}">
                <a16:creationId xmlns:a16="http://schemas.microsoft.com/office/drawing/2014/main" id="{5341E656-5F52-438B-ADAB-29F37810AADC}"/>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3E261591-4C8F-4102-A9CA-913AEC49AAF2}"/>
              </a:ext>
            </a:extLst>
          </p:cNvPr>
          <p:cNvSpPr>
            <a:spLocks noGrp="1"/>
          </p:cNvSpPr>
          <p:nvPr>
            <p:ph type="sldNum" sz="quarter" idx="12"/>
          </p:nvPr>
        </p:nvSpPr>
        <p:spPr>
          <a:ln/>
        </p:spPr>
        <p:txBody>
          <a:bodyPr/>
          <a:lstStyle>
            <a:lvl1pPr>
              <a:defRPr/>
            </a:lvl1pPr>
          </a:lstStyle>
          <a:p>
            <a:fld id="{1C5A0627-8F44-4DCC-92D3-D1D532C745E3}" type="slidenum">
              <a:rPr lang="tr-TR" altLang="tr-TR"/>
              <a:pPr/>
              <a:t>‹#›</a:t>
            </a:fld>
            <a:endParaRPr lang="tr-TR" altLang="tr-TR"/>
          </a:p>
        </p:txBody>
      </p:sp>
    </p:spTree>
    <p:extLst>
      <p:ext uri="{BB962C8B-B14F-4D97-AF65-F5344CB8AC3E}">
        <p14:creationId xmlns:p14="http://schemas.microsoft.com/office/powerpoint/2010/main" val="174220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3" name="6 Resim" descr="powerpoint1.jpg">
            <a:extLst>
              <a:ext uri="{FF2B5EF4-FFF2-40B4-BE49-F238E27FC236}">
                <a16:creationId xmlns:a16="http://schemas.microsoft.com/office/drawing/2014/main" id="{8B53B511-C9CB-4F65-8AE5-7517D6FE99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a:t>Asıl başlık stili için tıklatın</a:t>
            </a:r>
          </a:p>
        </p:txBody>
      </p:sp>
      <p:sp>
        <p:nvSpPr>
          <p:cNvPr id="4" name="3 Veri Yer Tutucusu">
            <a:extLst>
              <a:ext uri="{FF2B5EF4-FFF2-40B4-BE49-F238E27FC236}">
                <a16:creationId xmlns:a16="http://schemas.microsoft.com/office/drawing/2014/main" id="{E121AED0-F595-4E56-84DD-18361C1F7480}"/>
              </a:ext>
            </a:extLst>
          </p:cNvPr>
          <p:cNvSpPr>
            <a:spLocks noGrp="1"/>
          </p:cNvSpPr>
          <p:nvPr>
            <p:ph type="dt" sz="half" idx="10"/>
          </p:nvPr>
        </p:nvSpPr>
        <p:spPr/>
        <p:txBody>
          <a:bodyPr/>
          <a:lstStyle>
            <a:lvl1pPr>
              <a:defRPr/>
            </a:lvl1pPr>
          </a:lstStyle>
          <a:p>
            <a:pPr>
              <a:defRPr/>
            </a:pPr>
            <a:fld id="{34741698-F4B6-497F-93AD-61E6FAE7D1A9}" type="datetime1">
              <a:rPr lang="tr-TR"/>
              <a:pPr>
                <a:defRPr/>
              </a:pPr>
              <a:t>4.10.2024</a:t>
            </a:fld>
            <a:endParaRPr lang="tr-TR"/>
          </a:p>
        </p:txBody>
      </p:sp>
      <p:sp>
        <p:nvSpPr>
          <p:cNvPr id="5" name="4 Altbilgi Yer Tutucusu">
            <a:extLst>
              <a:ext uri="{FF2B5EF4-FFF2-40B4-BE49-F238E27FC236}">
                <a16:creationId xmlns:a16="http://schemas.microsoft.com/office/drawing/2014/main" id="{DEE347A6-82D7-4658-8719-90B15D671493}"/>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CDF1F73C-C42A-4806-95CF-F73DBD215162}"/>
              </a:ext>
            </a:extLst>
          </p:cNvPr>
          <p:cNvSpPr>
            <a:spLocks noGrp="1"/>
          </p:cNvSpPr>
          <p:nvPr>
            <p:ph type="sldNum" sz="quarter" idx="12"/>
          </p:nvPr>
        </p:nvSpPr>
        <p:spPr/>
        <p:txBody>
          <a:bodyPr/>
          <a:lstStyle>
            <a:lvl1pPr>
              <a:defRPr/>
            </a:lvl1pPr>
          </a:lstStyle>
          <a:p>
            <a:fld id="{C917EA23-CD2D-4BB9-9593-74DD5EE59B84}" type="slidenum">
              <a:rPr lang="tr-TR" altLang="tr-TR"/>
              <a:pPr/>
              <a:t>‹#›</a:t>
            </a:fld>
            <a:endParaRPr lang="tr-TR" altLang="tr-TR"/>
          </a:p>
        </p:txBody>
      </p:sp>
    </p:spTree>
    <p:extLst>
      <p:ext uri="{BB962C8B-B14F-4D97-AF65-F5344CB8AC3E}">
        <p14:creationId xmlns:p14="http://schemas.microsoft.com/office/powerpoint/2010/main" val="361896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F9BA06BF-C9C7-437E-8D97-CE64F786DB51}"/>
              </a:ext>
            </a:extLst>
          </p:cNvPr>
          <p:cNvSpPr>
            <a:spLocks noGrp="1"/>
          </p:cNvSpPr>
          <p:nvPr>
            <p:ph type="dt" sz="half" idx="10"/>
          </p:nvPr>
        </p:nvSpPr>
        <p:spPr/>
        <p:txBody>
          <a:bodyPr/>
          <a:lstStyle>
            <a:lvl1pPr>
              <a:defRPr/>
            </a:lvl1pPr>
          </a:lstStyle>
          <a:p>
            <a:pPr>
              <a:defRPr/>
            </a:pPr>
            <a:fld id="{266ABA48-A2F8-4500-AE8E-158A9D445857}" type="datetime1">
              <a:rPr lang="tr-TR"/>
              <a:pPr>
                <a:defRPr/>
              </a:pPr>
              <a:t>4.10.2024</a:t>
            </a:fld>
            <a:endParaRPr lang="tr-TR"/>
          </a:p>
        </p:txBody>
      </p:sp>
      <p:sp>
        <p:nvSpPr>
          <p:cNvPr id="5" name="Footer Placeholder 4">
            <a:extLst>
              <a:ext uri="{FF2B5EF4-FFF2-40B4-BE49-F238E27FC236}">
                <a16:creationId xmlns:a16="http://schemas.microsoft.com/office/drawing/2014/main" id="{0C699E01-013D-4C41-9346-51E9569C07BE}"/>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6166F336-4DDE-4205-9714-F3890EFD64CA}"/>
              </a:ext>
            </a:extLst>
          </p:cNvPr>
          <p:cNvSpPr>
            <a:spLocks noGrp="1"/>
          </p:cNvSpPr>
          <p:nvPr>
            <p:ph type="sldNum" sz="quarter" idx="12"/>
          </p:nvPr>
        </p:nvSpPr>
        <p:spPr>
          <a:ln/>
        </p:spPr>
        <p:txBody>
          <a:bodyPr/>
          <a:lstStyle>
            <a:lvl1pPr>
              <a:defRPr/>
            </a:lvl1pPr>
          </a:lstStyle>
          <a:p>
            <a:fld id="{F74D956D-367E-49A2-A090-B878A0AFAED8}" type="slidenum">
              <a:rPr lang="tr-TR" altLang="tr-TR"/>
              <a:pPr/>
              <a:t>‹#›</a:t>
            </a:fld>
            <a:endParaRPr lang="tr-TR" altLang="tr-TR"/>
          </a:p>
        </p:txBody>
      </p:sp>
    </p:spTree>
    <p:extLst>
      <p:ext uri="{BB962C8B-B14F-4D97-AF65-F5344CB8AC3E}">
        <p14:creationId xmlns:p14="http://schemas.microsoft.com/office/powerpoint/2010/main" val="120632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A101E52A-F781-45C3-906B-31F6F429A2BF}"/>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Triangle 6">
            <a:extLst>
              <a:ext uri="{FF2B5EF4-FFF2-40B4-BE49-F238E27FC236}">
                <a16:creationId xmlns:a16="http://schemas.microsoft.com/office/drawing/2014/main" id="{99A9C345-D036-4BA9-800A-4059E41EF1C2}"/>
              </a:ext>
            </a:extLst>
          </p:cNvPr>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tr-TR"/>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6" name="Date Placeholder 3">
            <a:extLst>
              <a:ext uri="{FF2B5EF4-FFF2-40B4-BE49-F238E27FC236}">
                <a16:creationId xmlns:a16="http://schemas.microsoft.com/office/drawing/2014/main" id="{8A5EFB6B-E809-4DCA-80EC-5DBD3623BAB5}"/>
              </a:ext>
            </a:extLst>
          </p:cNvPr>
          <p:cNvSpPr>
            <a:spLocks noGrp="1"/>
          </p:cNvSpPr>
          <p:nvPr>
            <p:ph type="dt" sz="half" idx="10"/>
          </p:nvPr>
        </p:nvSpPr>
        <p:spPr/>
        <p:txBody>
          <a:bodyPr/>
          <a:lstStyle>
            <a:lvl1pPr>
              <a:defRPr/>
            </a:lvl1pPr>
          </a:lstStyle>
          <a:p>
            <a:pPr>
              <a:defRPr/>
            </a:pPr>
            <a:fld id="{E54DD3CC-70DD-4D0B-B9E2-5F95FA197DEC}" type="datetime1">
              <a:rPr lang="tr-TR"/>
              <a:pPr>
                <a:defRPr/>
              </a:pPr>
              <a:t>4.10.2024</a:t>
            </a:fld>
            <a:endParaRPr lang="tr-TR"/>
          </a:p>
        </p:txBody>
      </p:sp>
      <p:sp>
        <p:nvSpPr>
          <p:cNvPr id="7" name="Footer Placeholder 4">
            <a:extLst>
              <a:ext uri="{FF2B5EF4-FFF2-40B4-BE49-F238E27FC236}">
                <a16:creationId xmlns:a16="http://schemas.microsoft.com/office/drawing/2014/main" id="{17CEA891-F5F1-49E8-99A3-5FBF18A44E12}"/>
              </a:ext>
            </a:extLst>
          </p:cNvPr>
          <p:cNvSpPr>
            <a:spLocks noGrp="1"/>
          </p:cNvSpPr>
          <p:nvPr>
            <p:ph type="ftr" sz="quarter" idx="11"/>
          </p:nvPr>
        </p:nvSpPr>
        <p:spPr/>
        <p:txBody>
          <a:bodyPr/>
          <a:lstStyle>
            <a:lvl1pPr>
              <a:defRPr/>
            </a:lvl1pPr>
          </a:lstStyle>
          <a:p>
            <a:pPr>
              <a:defRPr/>
            </a:pPr>
            <a:endParaRPr lang="tr-TR"/>
          </a:p>
        </p:txBody>
      </p:sp>
      <p:sp>
        <p:nvSpPr>
          <p:cNvPr id="8" name="Slide Number Placeholder 5">
            <a:extLst>
              <a:ext uri="{FF2B5EF4-FFF2-40B4-BE49-F238E27FC236}">
                <a16:creationId xmlns:a16="http://schemas.microsoft.com/office/drawing/2014/main" id="{B96F5B62-A03F-4A75-83FB-ABC15199E675}"/>
              </a:ext>
            </a:extLst>
          </p:cNvPr>
          <p:cNvSpPr>
            <a:spLocks noGrp="1"/>
          </p:cNvSpPr>
          <p:nvPr>
            <p:ph type="sldNum" sz="quarter" idx="12"/>
          </p:nvPr>
        </p:nvSpPr>
        <p:spPr/>
        <p:txBody>
          <a:bodyPr/>
          <a:lstStyle>
            <a:lvl1pPr>
              <a:defRPr/>
            </a:lvl1pPr>
          </a:lstStyle>
          <a:p>
            <a:fld id="{045163AA-ACFF-4433-99C6-EC0160187AFF}" type="slidenum">
              <a:rPr lang="tr-TR" altLang="tr-TR"/>
              <a:pPr/>
              <a:t>‹#›</a:t>
            </a:fld>
            <a:endParaRPr lang="tr-TR" altLang="tr-TR"/>
          </a:p>
        </p:txBody>
      </p:sp>
    </p:spTree>
    <p:extLst>
      <p:ext uri="{BB962C8B-B14F-4D97-AF65-F5344CB8AC3E}">
        <p14:creationId xmlns:p14="http://schemas.microsoft.com/office/powerpoint/2010/main" val="103094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Title 7"/>
          <p:cNvSpPr>
            <a:spLocks noGrp="1"/>
          </p:cNvSpPr>
          <p:nvPr>
            <p:ph type="title"/>
          </p:nvPr>
        </p:nvSpPr>
        <p:spPr/>
        <p:txBody>
          <a:bodyPr/>
          <a:lstStyle/>
          <a:p>
            <a:r>
              <a:rPr lang="tr-TR"/>
              <a:t>Asıl başlık stili için tıklatın</a:t>
            </a:r>
            <a:endParaRPr lang="en-US"/>
          </a:p>
        </p:txBody>
      </p:sp>
      <p:sp>
        <p:nvSpPr>
          <p:cNvPr id="5" name="Date Placeholder 3">
            <a:extLst>
              <a:ext uri="{FF2B5EF4-FFF2-40B4-BE49-F238E27FC236}">
                <a16:creationId xmlns:a16="http://schemas.microsoft.com/office/drawing/2014/main" id="{0605C10A-6CED-4BA4-9020-15C862493448}"/>
              </a:ext>
            </a:extLst>
          </p:cNvPr>
          <p:cNvSpPr>
            <a:spLocks noGrp="1"/>
          </p:cNvSpPr>
          <p:nvPr>
            <p:ph type="dt" sz="half" idx="10"/>
          </p:nvPr>
        </p:nvSpPr>
        <p:spPr/>
        <p:txBody>
          <a:bodyPr/>
          <a:lstStyle>
            <a:lvl1pPr>
              <a:defRPr/>
            </a:lvl1pPr>
          </a:lstStyle>
          <a:p>
            <a:pPr>
              <a:defRPr/>
            </a:pPr>
            <a:fld id="{BE495558-D6AC-4D95-9306-DA2E4641ACD9}" type="datetime1">
              <a:rPr lang="tr-TR"/>
              <a:pPr>
                <a:defRPr/>
              </a:pPr>
              <a:t>4.10.2024</a:t>
            </a:fld>
            <a:endParaRPr lang="tr-TR"/>
          </a:p>
        </p:txBody>
      </p:sp>
      <p:sp>
        <p:nvSpPr>
          <p:cNvPr id="6" name="Footer Placeholder 4">
            <a:extLst>
              <a:ext uri="{FF2B5EF4-FFF2-40B4-BE49-F238E27FC236}">
                <a16:creationId xmlns:a16="http://schemas.microsoft.com/office/drawing/2014/main" id="{41B30CFF-A08F-4817-AD45-A1654298B336}"/>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a16="http://schemas.microsoft.com/office/drawing/2014/main" id="{415A449C-C8CF-49F3-A9C2-0AB3767113AE}"/>
              </a:ext>
            </a:extLst>
          </p:cNvPr>
          <p:cNvSpPr>
            <a:spLocks noGrp="1"/>
          </p:cNvSpPr>
          <p:nvPr>
            <p:ph type="sldNum" sz="quarter" idx="12"/>
          </p:nvPr>
        </p:nvSpPr>
        <p:spPr>
          <a:ln/>
        </p:spPr>
        <p:txBody>
          <a:bodyPr/>
          <a:lstStyle>
            <a:lvl1pPr>
              <a:defRPr/>
            </a:lvl1pPr>
          </a:lstStyle>
          <a:p>
            <a:fld id="{59FC4544-0625-46F5-BD1C-24AE11437E60}" type="slidenum">
              <a:rPr lang="tr-TR" altLang="tr-TR"/>
              <a:pPr/>
              <a:t>‹#›</a:t>
            </a:fld>
            <a:endParaRPr lang="tr-TR" altLang="tr-TR"/>
          </a:p>
        </p:txBody>
      </p:sp>
    </p:spTree>
    <p:extLst>
      <p:ext uri="{BB962C8B-B14F-4D97-AF65-F5344CB8AC3E}">
        <p14:creationId xmlns:p14="http://schemas.microsoft.com/office/powerpoint/2010/main" val="414291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a:extLst>
              <a:ext uri="{FF2B5EF4-FFF2-40B4-BE49-F238E27FC236}">
                <a16:creationId xmlns:a16="http://schemas.microsoft.com/office/drawing/2014/main" id="{5DF32D1F-E0A1-4ED1-A101-977E8F35FE98}"/>
              </a:ext>
            </a:extLst>
          </p:cNvPr>
          <p:cNvSpPr>
            <a:spLocks noGrp="1"/>
          </p:cNvSpPr>
          <p:nvPr>
            <p:ph type="dt" sz="half" idx="10"/>
          </p:nvPr>
        </p:nvSpPr>
        <p:spPr/>
        <p:txBody>
          <a:bodyPr/>
          <a:lstStyle>
            <a:lvl1pPr>
              <a:defRPr/>
            </a:lvl1pPr>
          </a:lstStyle>
          <a:p>
            <a:pPr>
              <a:defRPr/>
            </a:pPr>
            <a:fld id="{3943E3D2-67CD-4C76-9D1B-604E0BEE73B3}" type="datetime1">
              <a:rPr lang="tr-TR"/>
              <a:pPr>
                <a:defRPr/>
              </a:pPr>
              <a:t>4.10.2024</a:t>
            </a:fld>
            <a:endParaRPr lang="tr-TR"/>
          </a:p>
        </p:txBody>
      </p:sp>
      <p:sp>
        <p:nvSpPr>
          <p:cNvPr id="8" name="Footer Placeholder 4">
            <a:extLst>
              <a:ext uri="{FF2B5EF4-FFF2-40B4-BE49-F238E27FC236}">
                <a16:creationId xmlns:a16="http://schemas.microsoft.com/office/drawing/2014/main" id="{741B4709-8434-4095-A8F4-987D3F1BD063}"/>
              </a:ext>
            </a:extLst>
          </p:cNvPr>
          <p:cNvSpPr>
            <a:spLocks noGrp="1"/>
          </p:cNvSpPr>
          <p:nvPr>
            <p:ph type="ftr" sz="quarter" idx="11"/>
          </p:nvPr>
        </p:nvSpPr>
        <p:spPr/>
        <p:txBody>
          <a:bodyPr/>
          <a:lstStyle>
            <a:lvl1pPr>
              <a:defRPr/>
            </a:lvl1pPr>
          </a:lstStyle>
          <a:p>
            <a:pPr>
              <a:defRPr/>
            </a:pPr>
            <a:endParaRPr lang="tr-TR"/>
          </a:p>
        </p:txBody>
      </p:sp>
      <p:sp>
        <p:nvSpPr>
          <p:cNvPr id="9" name="Slide Number Placeholder 5">
            <a:extLst>
              <a:ext uri="{FF2B5EF4-FFF2-40B4-BE49-F238E27FC236}">
                <a16:creationId xmlns:a16="http://schemas.microsoft.com/office/drawing/2014/main" id="{C6990A3E-AAC8-46B6-92EF-EEFA8E2B3A37}"/>
              </a:ext>
            </a:extLst>
          </p:cNvPr>
          <p:cNvSpPr>
            <a:spLocks noGrp="1"/>
          </p:cNvSpPr>
          <p:nvPr>
            <p:ph type="sldNum" sz="quarter" idx="12"/>
          </p:nvPr>
        </p:nvSpPr>
        <p:spPr>
          <a:ln/>
        </p:spPr>
        <p:txBody>
          <a:bodyPr/>
          <a:lstStyle>
            <a:lvl1pPr>
              <a:defRPr/>
            </a:lvl1pPr>
          </a:lstStyle>
          <a:p>
            <a:fld id="{5BCF9BDF-1968-4EB9-B5C3-3866B8E9B3B0}" type="slidenum">
              <a:rPr lang="tr-TR" altLang="tr-TR"/>
              <a:pPr/>
              <a:t>‹#›</a:t>
            </a:fld>
            <a:endParaRPr lang="tr-TR" altLang="tr-TR"/>
          </a:p>
        </p:txBody>
      </p:sp>
    </p:spTree>
    <p:extLst>
      <p:ext uri="{BB962C8B-B14F-4D97-AF65-F5344CB8AC3E}">
        <p14:creationId xmlns:p14="http://schemas.microsoft.com/office/powerpoint/2010/main" val="321460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3">
            <a:extLst>
              <a:ext uri="{FF2B5EF4-FFF2-40B4-BE49-F238E27FC236}">
                <a16:creationId xmlns:a16="http://schemas.microsoft.com/office/drawing/2014/main" id="{6459076A-7CF4-4592-9612-7D25F99C4393}"/>
              </a:ext>
            </a:extLst>
          </p:cNvPr>
          <p:cNvSpPr>
            <a:spLocks noGrp="1"/>
          </p:cNvSpPr>
          <p:nvPr>
            <p:ph type="dt" sz="half" idx="10"/>
          </p:nvPr>
        </p:nvSpPr>
        <p:spPr/>
        <p:txBody>
          <a:bodyPr/>
          <a:lstStyle>
            <a:lvl1pPr>
              <a:defRPr/>
            </a:lvl1pPr>
          </a:lstStyle>
          <a:p>
            <a:pPr>
              <a:defRPr/>
            </a:pPr>
            <a:fld id="{36BD644A-E2F8-418B-93E5-3758AB6C95AA}" type="datetime1">
              <a:rPr lang="tr-TR"/>
              <a:pPr>
                <a:defRPr/>
              </a:pPr>
              <a:t>4.10.2024</a:t>
            </a:fld>
            <a:endParaRPr lang="tr-TR"/>
          </a:p>
        </p:txBody>
      </p:sp>
      <p:sp>
        <p:nvSpPr>
          <p:cNvPr id="4" name="Footer Placeholder 4">
            <a:extLst>
              <a:ext uri="{FF2B5EF4-FFF2-40B4-BE49-F238E27FC236}">
                <a16:creationId xmlns:a16="http://schemas.microsoft.com/office/drawing/2014/main" id="{7A3A3BAB-D40D-46DE-BDB4-E2BE5CEFDB90}"/>
              </a:ext>
            </a:extLst>
          </p:cNvPr>
          <p:cNvSpPr>
            <a:spLocks noGrp="1"/>
          </p:cNvSpPr>
          <p:nvPr>
            <p:ph type="ftr" sz="quarter" idx="11"/>
          </p:nvPr>
        </p:nvSpPr>
        <p:spPr/>
        <p:txBody>
          <a:bodyPr/>
          <a:lstStyle>
            <a:lvl1pPr>
              <a:defRPr/>
            </a:lvl1pPr>
          </a:lstStyle>
          <a:p>
            <a:pPr>
              <a:defRPr/>
            </a:pPr>
            <a:endParaRPr lang="tr-TR"/>
          </a:p>
        </p:txBody>
      </p:sp>
      <p:sp>
        <p:nvSpPr>
          <p:cNvPr id="5" name="Slide Number Placeholder 5">
            <a:extLst>
              <a:ext uri="{FF2B5EF4-FFF2-40B4-BE49-F238E27FC236}">
                <a16:creationId xmlns:a16="http://schemas.microsoft.com/office/drawing/2014/main" id="{1F6FF159-9CC8-4E71-948D-DDEEFB70B42A}"/>
              </a:ext>
            </a:extLst>
          </p:cNvPr>
          <p:cNvSpPr>
            <a:spLocks noGrp="1"/>
          </p:cNvSpPr>
          <p:nvPr>
            <p:ph type="sldNum" sz="quarter" idx="12"/>
          </p:nvPr>
        </p:nvSpPr>
        <p:spPr>
          <a:ln/>
        </p:spPr>
        <p:txBody>
          <a:bodyPr/>
          <a:lstStyle>
            <a:lvl1pPr>
              <a:defRPr/>
            </a:lvl1pPr>
          </a:lstStyle>
          <a:p>
            <a:fld id="{4849FAF3-73A8-46F2-AC7C-9309C35D0F27}" type="slidenum">
              <a:rPr lang="tr-TR" altLang="tr-TR"/>
              <a:pPr/>
              <a:t>‹#›</a:t>
            </a:fld>
            <a:endParaRPr lang="tr-TR" altLang="tr-TR"/>
          </a:p>
        </p:txBody>
      </p:sp>
    </p:spTree>
    <p:extLst>
      <p:ext uri="{BB962C8B-B14F-4D97-AF65-F5344CB8AC3E}">
        <p14:creationId xmlns:p14="http://schemas.microsoft.com/office/powerpoint/2010/main" val="378102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CBDFF85-AEB0-4691-98BA-759118A2B6DD}"/>
              </a:ext>
            </a:extLst>
          </p:cNvPr>
          <p:cNvSpPr>
            <a:spLocks noGrp="1"/>
          </p:cNvSpPr>
          <p:nvPr>
            <p:ph type="dt" sz="half" idx="10"/>
          </p:nvPr>
        </p:nvSpPr>
        <p:spPr/>
        <p:txBody>
          <a:bodyPr/>
          <a:lstStyle>
            <a:lvl1pPr>
              <a:defRPr/>
            </a:lvl1pPr>
          </a:lstStyle>
          <a:p>
            <a:pPr>
              <a:defRPr/>
            </a:pPr>
            <a:fld id="{94BA6DE3-8ED4-42DB-8503-5319F190C7C9}" type="datetime1">
              <a:rPr lang="tr-TR"/>
              <a:pPr>
                <a:defRPr/>
              </a:pPr>
              <a:t>4.10.2024</a:t>
            </a:fld>
            <a:endParaRPr lang="tr-TR"/>
          </a:p>
        </p:txBody>
      </p:sp>
      <p:sp>
        <p:nvSpPr>
          <p:cNvPr id="3" name="Footer Placeholder 4">
            <a:extLst>
              <a:ext uri="{FF2B5EF4-FFF2-40B4-BE49-F238E27FC236}">
                <a16:creationId xmlns:a16="http://schemas.microsoft.com/office/drawing/2014/main" id="{29BF4F8C-3143-4F81-869B-E31F487DA319}"/>
              </a:ext>
            </a:extLst>
          </p:cNvPr>
          <p:cNvSpPr>
            <a:spLocks noGrp="1"/>
          </p:cNvSpPr>
          <p:nvPr>
            <p:ph type="ftr" sz="quarter" idx="11"/>
          </p:nvPr>
        </p:nvSpPr>
        <p:spPr/>
        <p:txBody>
          <a:bodyPr/>
          <a:lstStyle>
            <a:lvl1pPr>
              <a:defRPr/>
            </a:lvl1pPr>
          </a:lstStyle>
          <a:p>
            <a:pPr>
              <a:defRPr/>
            </a:pPr>
            <a:endParaRPr lang="tr-TR"/>
          </a:p>
        </p:txBody>
      </p:sp>
      <p:sp>
        <p:nvSpPr>
          <p:cNvPr id="4" name="Slide Number Placeholder 5">
            <a:extLst>
              <a:ext uri="{FF2B5EF4-FFF2-40B4-BE49-F238E27FC236}">
                <a16:creationId xmlns:a16="http://schemas.microsoft.com/office/drawing/2014/main" id="{8411616A-D005-4A5F-B8D9-B17FBB15FB92}"/>
              </a:ext>
            </a:extLst>
          </p:cNvPr>
          <p:cNvSpPr>
            <a:spLocks noGrp="1"/>
          </p:cNvSpPr>
          <p:nvPr>
            <p:ph type="sldNum" sz="quarter" idx="12"/>
          </p:nvPr>
        </p:nvSpPr>
        <p:spPr>
          <a:ln/>
        </p:spPr>
        <p:txBody>
          <a:bodyPr/>
          <a:lstStyle>
            <a:lvl1pPr>
              <a:defRPr/>
            </a:lvl1pPr>
          </a:lstStyle>
          <a:p>
            <a:fld id="{40DA04E7-03F5-40ED-9967-3F054DA9CBD9}" type="slidenum">
              <a:rPr lang="tr-TR" altLang="tr-TR"/>
              <a:pPr/>
              <a:t>‹#›</a:t>
            </a:fld>
            <a:endParaRPr lang="tr-TR" altLang="tr-TR"/>
          </a:p>
        </p:txBody>
      </p:sp>
    </p:spTree>
    <p:extLst>
      <p:ext uri="{BB962C8B-B14F-4D97-AF65-F5344CB8AC3E}">
        <p14:creationId xmlns:p14="http://schemas.microsoft.com/office/powerpoint/2010/main" val="28196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Right Triangle 16">
            <a:extLst>
              <a:ext uri="{FF2B5EF4-FFF2-40B4-BE49-F238E27FC236}">
                <a16:creationId xmlns:a16="http://schemas.microsoft.com/office/drawing/2014/main" id="{5FAAA523-BEEE-4E72-AD64-4007E2A41625}"/>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7">
            <a:extLst>
              <a:ext uri="{FF2B5EF4-FFF2-40B4-BE49-F238E27FC236}">
                <a16:creationId xmlns:a16="http://schemas.microsoft.com/office/drawing/2014/main" id="{EFEABE28-4855-4A30-9E60-C1F70B0EE5F8}"/>
              </a:ext>
            </a:extLst>
          </p:cNvPr>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tr-TR"/>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7" name="Date Placeholder 4">
            <a:extLst>
              <a:ext uri="{FF2B5EF4-FFF2-40B4-BE49-F238E27FC236}">
                <a16:creationId xmlns:a16="http://schemas.microsoft.com/office/drawing/2014/main" id="{125E6AF5-298A-48AA-8E0D-EEEFF5AC4E8A}"/>
              </a:ext>
            </a:extLst>
          </p:cNvPr>
          <p:cNvSpPr>
            <a:spLocks noGrp="1"/>
          </p:cNvSpPr>
          <p:nvPr>
            <p:ph type="dt" sz="half" idx="10"/>
          </p:nvPr>
        </p:nvSpPr>
        <p:spPr/>
        <p:txBody>
          <a:bodyPr/>
          <a:lstStyle>
            <a:lvl1pPr>
              <a:defRPr/>
            </a:lvl1pPr>
          </a:lstStyle>
          <a:p>
            <a:pPr>
              <a:defRPr/>
            </a:pPr>
            <a:fld id="{A7B48292-EED8-4950-8EB2-17550E33D048}" type="datetime1">
              <a:rPr lang="tr-TR"/>
              <a:pPr>
                <a:defRPr/>
              </a:pPr>
              <a:t>4.10.2024</a:t>
            </a:fld>
            <a:endParaRPr lang="tr-TR"/>
          </a:p>
        </p:txBody>
      </p:sp>
      <p:sp>
        <p:nvSpPr>
          <p:cNvPr id="8" name="Footer Placeholder 5">
            <a:extLst>
              <a:ext uri="{FF2B5EF4-FFF2-40B4-BE49-F238E27FC236}">
                <a16:creationId xmlns:a16="http://schemas.microsoft.com/office/drawing/2014/main" id="{CF267DDC-CDE9-4817-9F95-2FDC4971B087}"/>
              </a:ext>
            </a:extLst>
          </p:cNvPr>
          <p:cNvSpPr>
            <a:spLocks noGrp="1"/>
          </p:cNvSpPr>
          <p:nvPr>
            <p:ph type="ftr" sz="quarter" idx="11"/>
          </p:nvPr>
        </p:nvSpPr>
        <p:spPr/>
        <p:txBody>
          <a:bodyPr/>
          <a:lstStyle>
            <a:lvl1pPr>
              <a:defRPr>
                <a:solidFill>
                  <a:schemeClr val="tx2"/>
                </a:solidFill>
              </a:defRPr>
            </a:lvl1pPr>
          </a:lstStyle>
          <a:p>
            <a:pPr>
              <a:defRPr/>
            </a:pPr>
            <a:endParaRPr lang="tr-TR"/>
          </a:p>
        </p:txBody>
      </p:sp>
      <p:sp>
        <p:nvSpPr>
          <p:cNvPr id="9" name="Slide Number Placeholder 6">
            <a:extLst>
              <a:ext uri="{FF2B5EF4-FFF2-40B4-BE49-F238E27FC236}">
                <a16:creationId xmlns:a16="http://schemas.microsoft.com/office/drawing/2014/main" id="{BF9F81B9-4842-4BB9-BE3C-F62C96237E5E}"/>
              </a:ext>
            </a:extLst>
          </p:cNvPr>
          <p:cNvSpPr>
            <a:spLocks noGrp="1"/>
          </p:cNvSpPr>
          <p:nvPr>
            <p:ph type="sldNum" sz="quarter" idx="12"/>
          </p:nvPr>
        </p:nvSpPr>
        <p:spPr>
          <a:ln>
            <a:solidFill>
              <a:schemeClr val="tx2"/>
            </a:solidFill>
          </a:ln>
        </p:spPr>
        <p:txBody>
          <a:bodyPr/>
          <a:lstStyle>
            <a:lvl1pPr>
              <a:defRPr>
                <a:solidFill>
                  <a:schemeClr val="tx2"/>
                </a:solidFill>
              </a:defRPr>
            </a:lvl1pPr>
          </a:lstStyle>
          <a:p>
            <a:fld id="{E04A23B2-F6A1-4D9E-B700-1D2A4EDC7347}" type="slidenum">
              <a:rPr lang="tr-TR" altLang="tr-TR"/>
              <a:pPr/>
              <a:t>‹#›</a:t>
            </a:fld>
            <a:endParaRPr lang="tr-TR" altLang="tr-TR"/>
          </a:p>
        </p:txBody>
      </p:sp>
    </p:spTree>
    <p:extLst>
      <p:ext uri="{BB962C8B-B14F-4D97-AF65-F5344CB8AC3E}">
        <p14:creationId xmlns:p14="http://schemas.microsoft.com/office/powerpoint/2010/main" val="39462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ight Triangle 8">
            <a:extLst>
              <a:ext uri="{FF2B5EF4-FFF2-40B4-BE49-F238E27FC236}">
                <a16:creationId xmlns:a16="http://schemas.microsoft.com/office/drawing/2014/main" id="{A32F1E4D-D91A-4535-A212-F94DA33D56FA}"/>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9">
            <a:extLst>
              <a:ext uri="{FF2B5EF4-FFF2-40B4-BE49-F238E27FC236}">
                <a16:creationId xmlns:a16="http://schemas.microsoft.com/office/drawing/2014/main" id="{4C6571C4-78DC-4859-B7BB-2E833EB4941C}"/>
              </a:ext>
            </a:extLst>
          </p:cNvPr>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tr-TR" noProof="0"/>
              <a:t>Resim eklemek için simgeyi tıklatın</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7" name="Date Placeholder 4">
            <a:extLst>
              <a:ext uri="{FF2B5EF4-FFF2-40B4-BE49-F238E27FC236}">
                <a16:creationId xmlns:a16="http://schemas.microsoft.com/office/drawing/2014/main" id="{977D6B4D-0173-4EC0-B689-3127396D2071}"/>
              </a:ext>
            </a:extLst>
          </p:cNvPr>
          <p:cNvSpPr>
            <a:spLocks noGrp="1"/>
          </p:cNvSpPr>
          <p:nvPr>
            <p:ph type="dt" sz="half" idx="15"/>
          </p:nvPr>
        </p:nvSpPr>
        <p:spPr/>
        <p:txBody>
          <a:bodyPr/>
          <a:lstStyle>
            <a:lvl1pPr>
              <a:defRPr/>
            </a:lvl1pPr>
          </a:lstStyle>
          <a:p>
            <a:pPr>
              <a:defRPr/>
            </a:pPr>
            <a:fld id="{E996454D-263E-40FC-B517-5B56FDCBCF80}" type="datetime1">
              <a:rPr lang="tr-TR"/>
              <a:pPr>
                <a:defRPr/>
              </a:pPr>
              <a:t>4.10.2024</a:t>
            </a:fld>
            <a:endParaRPr lang="tr-TR"/>
          </a:p>
        </p:txBody>
      </p:sp>
      <p:sp>
        <p:nvSpPr>
          <p:cNvPr id="8" name="Footer Placeholder 5">
            <a:extLst>
              <a:ext uri="{FF2B5EF4-FFF2-40B4-BE49-F238E27FC236}">
                <a16:creationId xmlns:a16="http://schemas.microsoft.com/office/drawing/2014/main" id="{56ED65DA-3B18-4CF5-85AD-76D767DCEA1D}"/>
              </a:ext>
            </a:extLst>
          </p:cNvPr>
          <p:cNvSpPr>
            <a:spLocks noGrp="1"/>
          </p:cNvSpPr>
          <p:nvPr>
            <p:ph type="ftr" sz="quarter" idx="16"/>
          </p:nvPr>
        </p:nvSpPr>
        <p:spPr/>
        <p:txBody>
          <a:bodyPr/>
          <a:lstStyle>
            <a:lvl1pPr>
              <a:defRPr/>
            </a:lvl1pPr>
          </a:lstStyle>
          <a:p>
            <a:pPr>
              <a:defRPr/>
            </a:pPr>
            <a:endParaRPr lang="tr-TR"/>
          </a:p>
        </p:txBody>
      </p:sp>
      <p:sp>
        <p:nvSpPr>
          <p:cNvPr id="9" name="Slide Number Placeholder 6">
            <a:extLst>
              <a:ext uri="{FF2B5EF4-FFF2-40B4-BE49-F238E27FC236}">
                <a16:creationId xmlns:a16="http://schemas.microsoft.com/office/drawing/2014/main" id="{B6280FF9-2301-47CD-8E85-8CC23F7F9287}"/>
              </a:ext>
            </a:extLst>
          </p:cNvPr>
          <p:cNvSpPr>
            <a:spLocks noGrp="1"/>
          </p:cNvSpPr>
          <p:nvPr>
            <p:ph type="sldNum" sz="quarter" idx="17"/>
          </p:nvPr>
        </p:nvSpPr>
        <p:spPr/>
        <p:txBody>
          <a:bodyPr/>
          <a:lstStyle>
            <a:lvl1pPr>
              <a:defRPr/>
            </a:lvl1pPr>
          </a:lstStyle>
          <a:p>
            <a:fld id="{7F408233-1B75-4756-8C20-0D9FFB7F6B59}" type="slidenum">
              <a:rPr lang="tr-TR" altLang="tr-TR"/>
              <a:pPr/>
              <a:t>‹#›</a:t>
            </a:fld>
            <a:endParaRPr lang="tr-TR" altLang="tr-TR"/>
          </a:p>
        </p:txBody>
      </p:sp>
    </p:spTree>
    <p:extLst>
      <p:ext uri="{BB962C8B-B14F-4D97-AF65-F5344CB8AC3E}">
        <p14:creationId xmlns:p14="http://schemas.microsoft.com/office/powerpoint/2010/main" val="411566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F89E05A-B217-410C-9EE4-7B66C5F56853}"/>
              </a:ext>
            </a:extLst>
          </p:cNvPr>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a:extLst>
              <a:ext uri="{FF2B5EF4-FFF2-40B4-BE49-F238E27FC236}">
                <a16:creationId xmlns:a16="http://schemas.microsoft.com/office/drawing/2014/main" id="{63B4C66A-965F-43D2-BA13-4625C39D01DD}"/>
              </a:ext>
            </a:extLst>
          </p:cNvPr>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5C3C9F7E-17BB-49CB-A66E-BAF354213361}"/>
              </a:ext>
            </a:extLst>
          </p:cNvPr>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1029" name="Text Placeholder 2">
            <a:extLst>
              <a:ext uri="{FF2B5EF4-FFF2-40B4-BE49-F238E27FC236}">
                <a16:creationId xmlns:a16="http://schemas.microsoft.com/office/drawing/2014/main" id="{A0CB00DD-0492-4DA2-8AD0-B4FEB6B12264}"/>
              </a:ext>
            </a:extLst>
          </p:cNvPr>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4" name="Date Placeholder 3">
            <a:extLst>
              <a:ext uri="{FF2B5EF4-FFF2-40B4-BE49-F238E27FC236}">
                <a16:creationId xmlns:a16="http://schemas.microsoft.com/office/drawing/2014/main" id="{536FC554-95EA-4031-898F-CC1F33EDAF0A}"/>
              </a:ext>
            </a:extLst>
          </p:cNvPr>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hangingPunct="1">
              <a:defRPr sz="1200">
                <a:solidFill>
                  <a:srgbClr val="FFFFFF"/>
                </a:solidFill>
                <a:latin typeface="Arial" charset="0"/>
                <a:cs typeface="+mn-cs"/>
              </a:defRPr>
            </a:lvl1pPr>
          </a:lstStyle>
          <a:p>
            <a:pPr>
              <a:defRPr/>
            </a:pPr>
            <a:fld id="{A7547FEE-173D-4FF4-8FB2-7CC9FA7A4445}" type="datetime1">
              <a:rPr lang="tr-TR"/>
              <a:pPr>
                <a:defRPr/>
              </a:pPr>
              <a:t>4.10.2024</a:t>
            </a:fld>
            <a:endParaRPr lang="tr-TR"/>
          </a:p>
        </p:txBody>
      </p:sp>
      <p:sp>
        <p:nvSpPr>
          <p:cNvPr id="5" name="Footer Placeholder 4">
            <a:extLst>
              <a:ext uri="{FF2B5EF4-FFF2-40B4-BE49-F238E27FC236}">
                <a16:creationId xmlns:a16="http://schemas.microsoft.com/office/drawing/2014/main" id="{9BE178B7-D715-4D90-A85D-914A00E04CA2}"/>
              </a:ext>
            </a:extLst>
          </p:cNvPr>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hangingPunct="1">
              <a:defRPr sz="1000" cap="all" spc="200" baseline="0">
                <a:solidFill>
                  <a:srgbClr val="FFFFFF"/>
                </a:solidFill>
                <a:latin typeface="Arial" charset="0"/>
                <a:cs typeface="+mn-cs"/>
              </a:defRPr>
            </a:lvl1pPr>
          </a:lstStyle>
          <a:p>
            <a:pPr>
              <a:defRPr/>
            </a:pPr>
            <a:endParaRPr lang="tr-TR"/>
          </a:p>
        </p:txBody>
      </p:sp>
      <p:sp>
        <p:nvSpPr>
          <p:cNvPr id="6" name="Slide Number Placeholder 5">
            <a:extLst>
              <a:ext uri="{FF2B5EF4-FFF2-40B4-BE49-F238E27FC236}">
                <a16:creationId xmlns:a16="http://schemas.microsoft.com/office/drawing/2014/main" id="{2FCF0C5D-C381-4671-8723-0D95707F2D10}"/>
              </a:ext>
            </a:extLst>
          </p:cNvPr>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defRPr>
            </a:lvl1pPr>
          </a:lstStyle>
          <a:p>
            <a:fld id="{4080A38E-6087-4546-AE04-7BF38F941565}" type="slidenum">
              <a:rPr lang="tr-TR" altLang="tr-TR"/>
              <a:pPr/>
              <a:t>‹#›</a:t>
            </a:fld>
            <a:endParaRPr lang="tr-TR" altLang="tr-TR"/>
          </a:p>
        </p:txBody>
      </p:sp>
      <p:pic>
        <p:nvPicPr>
          <p:cNvPr id="1033" name="7 Resim" descr="powerpoint3.jpg">
            <a:extLst>
              <a:ext uri="{FF2B5EF4-FFF2-40B4-BE49-F238E27FC236}">
                <a16:creationId xmlns:a16="http://schemas.microsoft.com/office/drawing/2014/main" id="{35C26EB3-F9CB-4825-B02C-70217A8E1714}"/>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19" r:id="rId1"/>
    <p:sldLayoutId id="2147485212" r:id="rId2"/>
    <p:sldLayoutId id="2147485220" r:id="rId3"/>
    <p:sldLayoutId id="2147485213" r:id="rId4"/>
    <p:sldLayoutId id="2147485214" r:id="rId5"/>
    <p:sldLayoutId id="2147485215" r:id="rId6"/>
    <p:sldLayoutId id="2147485216" r:id="rId7"/>
    <p:sldLayoutId id="2147485221" r:id="rId8"/>
    <p:sldLayoutId id="2147485222" r:id="rId9"/>
    <p:sldLayoutId id="2147485217" r:id="rId10"/>
    <p:sldLayoutId id="2147485218" r:id="rId11"/>
    <p:sldLayoutId id="2147485223" r:id="rId12"/>
  </p:sldLayoutIdLst>
  <p:hf hdr="0" ftr="0" dt="0"/>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anose="020B0604020202020204" pitchFamily="34" charset="0"/>
        <a:buChar char="•"/>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759298@meb.k12.t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TV%20Spot-Kamu%20Spotu.avi"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3 Metin kutusu">
            <a:extLst>
              <a:ext uri="{FF2B5EF4-FFF2-40B4-BE49-F238E27FC236}">
                <a16:creationId xmlns:a16="http://schemas.microsoft.com/office/drawing/2014/main" id="{DC95BC94-F0A9-477B-B29E-5DA34721A16B}"/>
              </a:ext>
            </a:extLst>
          </p:cNvPr>
          <p:cNvSpPr txBox="1">
            <a:spLocks noGrp="1" noChangeArrowheads="1"/>
          </p:cNvSpPr>
          <p:nvPr>
            <p:ph type="title"/>
          </p:nvPr>
        </p:nvSpPr>
        <p:spPr>
          <a:xfrm>
            <a:off x="1190625" y="165227"/>
            <a:ext cx="7521575" cy="549275"/>
          </a:xfrm>
        </p:spPr>
        <p:txBody>
          <a:bodyPr/>
          <a:lstStyle/>
          <a:p>
            <a:pPr algn="ctr"/>
            <a:r>
              <a:rPr lang="tr-TR" cap="none" dirty="0" smtClean="0">
                <a:latin typeface="Calibri" panose="020F0502020204030204" pitchFamily="34" charset="0"/>
              </a:rPr>
              <a:t>2024-2025 EĞİTİM ÖĞRETİM YILI ÖZEL EĞİTİM SENE BAŞI BİLGİLENDİRME TOPLANTISI</a:t>
            </a:r>
            <a:endParaRPr lang="tr-TR" cap="none" dirty="0">
              <a:latin typeface="Calibri" panose="020F0502020204030204" pitchFamily="34" charset="0"/>
            </a:endParaRPr>
          </a:p>
        </p:txBody>
      </p:sp>
      <p:sp>
        <p:nvSpPr>
          <p:cNvPr id="3" name="İçerik Yer Tutucusu 2"/>
          <p:cNvSpPr>
            <a:spLocks noGrp="1"/>
          </p:cNvSpPr>
          <p:nvPr>
            <p:ph idx="1"/>
          </p:nvPr>
        </p:nvSpPr>
        <p:spPr>
          <a:xfrm>
            <a:off x="5796136" y="1100138"/>
            <a:ext cx="3168352" cy="3579812"/>
          </a:xfrm>
        </p:spPr>
        <p:txBody>
          <a:bodyPr/>
          <a:lstStyle/>
          <a:p>
            <a:r>
              <a:rPr lang="tr-TR" dirty="0" smtClean="0"/>
              <a:t>Adres: </a:t>
            </a:r>
            <a:r>
              <a:rPr lang="tr-TR" dirty="0" err="1" smtClean="0"/>
              <a:t>Beyüzümü</a:t>
            </a:r>
            <a:r>
              <a:rPr lang="tr-TR" dirty="0" smtClean="0"/>
              <a:t> </a:t>
            </a:r>
            <a:r>
              <a:rPr lang="tr-TR" dirty="0"/>
              <a:t>Mahallesi Özalp Yolu Caddesi A Blok 21/A </a:t>
            </a:r>
            <a:r>
              <a:rPr lang="tr-TR" dirty="0" err="1"/>
              <a:t>Tuşba</a:t>
            </a:r>
            <a:r>
              <a:rPr lang="tr-TR" dirty="0"/>
              <a:t>/ </a:t>
            </a:r>
            <a:r>
              <a:rPr lang="tr-TR" dirty="0" smtClean="0"/>
              <a:t>VAN</a:t>
            </a:r>
          </a:p>
          <a:p>
            <a:pPr marL="0" indent="0">
              <a:buNone/>
            </a:pPr>
            <a:endParaRPr lang="tr-TR" dirty="0" smtClean="0"/>
          </a:p>
          <a:p>
            <a:r>
              <a:rPr lang="tr-TR" dirty="0" smtClean="0"/>
              <a:t>Telefon: 0432 216 7124</a:t>
            </a:r>
          </a:p>
          <a:p>
            <a:pPr marL="0" indent="0">
              <a:buNone/>
            </a:pPr>
            <a:endParaRPr lang="tr-TR" dirty="0" smtClean="0"/>
          </a:p>
          <a:p>
            <a:r>
              <a:rPr lang="tr-TR" dirty="0" smtClean="0"/>
              <a:t>Resmi mail adresi: </a:t>
            </a:r>
            <a:r>
              <a:rPr lang="tr-TR" dirty="0" smtClean="0">
                <a:hlinkClick r:id="rId3"/>
              </a:rPr>
              <a:t>759298@meb.k12.tr</a:t>
            </a:r>
            <a:endParaRPr lang="tr-TR" dirty="0" smtClean="0"/>
          </a:p>
          <a:p>
            <a:endParaRPr lang="tr-TR" dirty="0"/>
          </a:p>
        </p:txBody>
      </p:sp>
      <p:sp>
        <p:nvSpPr>
          <p:cNvPr id="7171" name="Metin kutusu 1">
            <a:extLst>
              <a:ext uri="{FF2B5EF4-FFF2-40B4-BE49-F238E27FC236}">
                <a16:creationId xmlns:a16="http://schemas.microsoft.com/office/drawing/2014/main" id="{7FEB1CB8-093D-478F-91E4-6426FDFEEB73}"/>
              </a:ext>
            </a:extLst>
          </p:cNvPr>
          <p:cNvSpPr txBox="1">
            <a:spLocks noChangeArrowheads="1"/>
          </p:cNvSpPr>
          <p:nvPr/>
        </p:nvSpPr>
        <p:spPr bwMode="auto">
          <a:xfrm>
            <a:off x="2195513" y="4292600"/>
            <a:ext cx="65166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400" b="1">
                <a:solidFill>
                  <a:schemeClr val="bg1"/>
                </a:solidFill>
                <a:latin typeface="Times New Roman" panose="02020603050405020304" pitchFamily="18" charset="0"/>
                <a:cs typeface="Times New Roman" panose="02020603050405020304" pitchFamily="18" charset="0"/>
              </a:rPr>
              <a:t>Özel Eğitim, Kaynaştırma ve BEP</a:t>
            </a:r>
          </a:p>
          <a:p>
            <a:pPr eaLnBrk="1" hangingPunct="1"/>
            <a:endParaRPr lang="tr-TR" altLang="tr-TR"/>
          </a:p>
        </p:txBody>
      </p:sp>
      <p:pic>
        <p:nvPicPr>
          <p:cNvPr id="1027" name="Picture 3" descr="C:\Users\exper.exper-exper\Desktop\eski dosyalar\Tayfun\özel dosyalar\log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 y="980728"/>
            <a:ext cx="5364088" cy="575786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3">
            <a:extLst>
              <a:ext uri="{FF2B5EF4-FFF2-40B4-BE49-F238E27FC236}">
                <a16:creationId xmlns:a16="http://schemas.microsoft.com/office/drawing/2014/main" id="{BE339E75-9E3B-49FA-9BA2-9ACE8622D7EA}"/>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C42073-E59C-4502-916D-FE30AAAD55A7}" type="slidenum">
              <a:rPr lang="tr-TR" altLang="tr-TR">
                <a:solidFill>
                  <a:srgbClr val="FFFFFF"/>
                </a:solidFill>
              </a:rPr>
              <a:pPr eaLnBrk="1" hangingPunct="1"/>
              <a:t>10</a:t>
            </a:fld>
            <a:endParaRPr lang="tr-TR" altLang="tr-TR">
              <a:solidFill>
                <a:srgbClr val="FFFFFF"/>
              </a:solidFill>
            </a:endParaRPr>
          </a:p>
        </p:txBody>
      </p:sp>
      <p:sp>
        <p:nvSpPr>
          <p:cNvPr id="5" name="Başlık 1">
            <a:extLst>
              <a:ext uri="{FF2B5EF4-FFF2-40B4-BE49-F238E27FC236}">
                <a16:creationId xmlns:a16="http://schemas.microsoft.com/office/drawing/2014/main" id="{28F440E8-095B-4A81-A5E5-DC03227F2E1B}"/>
              </a:ext>
            </a:extLst>
          </p:cNvPr>
          <p:cNvSpPr>
            <a:spLocks noGrp="1"/>
          </p:cNvSpPr>
          <p:nvPr>
            <p:ph type="title"/>
          </p:nvPr>
        </p:nvSpPr>
        <p:spPr>
          <a:xfrm>
            <a:off x="0" y="0"/>
            <a:ext cx="9153525" cy="908050"/>
          </a:xfrm>
        </p:spPr>
        <p:txBody>
          <a:bodyPr/>
          <a:lstStyle/>
          <a:p>
            <a:pPr algn="ctr">
              <a:defRPr/>
            </a:pPr>
            <a:r>
              <a:rPr lang="tr-TR" sz="2600" b="1" dirty="0">
                <a:solidFill>
                  <a:schemeClr val="bg1"/>
                </a:solidFill>
                <a:latin typeface="Times New Roman" pitchFamily="18" charset="0"/>
                <a:cs typeface="Times New Roman" pitchFamily="18" charset="0"/>
              </a:rPr>
              <a:t>KAYNAŞTIRMA</a:t>
            </a:r>
            <a:endParaRPr lang="tr-TR" sz="2600" dirty="0">
              <a:solidFill>
                <a:schemeClr val="bg1"/>
              </a:solidFill>
            </a:endParaRPr>
          </a:p>
        </p:txBody>
      </p:sp>
      <p:sp>
        <p:nvSpPr>
          <p:cNvPr id="10244" name="İçerik Yer Tutucusu 2">
            <a:extLst>
              <a:ext uri="{FF2B5EF4-FFF2-40B4-BE49-F238E27FC236}">
                <a16:creationId xmlns:a16="http://schemas.microsoft.com/office/drawing/2014/main" id="{3EF3BC55-0D17-4F26-B2CE-84D7C4434DED}"/>
              </a:ext>
            </a:extLst>
          </p:cNvPr>
          <p:cNvSpPr>
            <a:spLocks noGrp="1"/>
          </p:cNvSpPr>
          <p:nvPr>
            <p:ph idx="1"/>
          </p:nvPr>
        </p:nvSpPr>
        <p:spPr>
          <a:xfrm>
            <a:off x="539750" y="1125538"/>
            <a:ext cx="7920038" cy="4967287"/>
          </a:xfrm>
        </p:spPr>
        <p:txBody>
          <a:bodyPr/>
          <a:lstStyle/>
          <a:p>
            <a:pPr>
              <a:lnSpc>
                <a:spcPct val="200000"/>
              </a:lnSpc>
              <a:spcBef>
                <a:spcPct val="0"/>
              </a:spcBef>
            </a:pPr>
            <a:r>
              <a:rPr lang="tr-TR" altLang="tr-TR" sz="2000" b="0" dirty="0">
                <a:latin typeface="Times New Roman" panose="02020603050405020304" pitchFamily="18" charset="0"/>
                <a:cs typeface="Times New Roman" panose="02020603050405020304" pitchFamily="18" charset="0"/>
              </a:rPr>
              <a:t>Bedensel, zihinsel, duygusal ve sosyal özellikleri yönünden akranlarından </a:t>
            </a:r>
            <a:r>
              <a:rPr lang="tr-TR" altLang="tr-TR" sz="2000" b="0" dirty="0" smtClean="0">
                <a:latin typeface="Times New Roman" panose="02020603050405020304" pitchFamily="18" charset="0"/>
                <a:cs typeface="Times New Roman" panose="02020603050405020304" pitchFamily="18" charset="0"/>
              </a:rPr>
              <a:t>farklı bireyler</a:t>
            </a:r>
            <a:endParaRPr lang="tr-TR" altLang="tr-TR" sz="2000" b="0" dirty="0">
              <a:latin typeface="Times New Roman" panose="02020603050405020304" pitchFamily="18" charset="0"/>
              <a:cs typeface="Times New Roman" panose="02020603050405020304" pitchFamily="18" charset="0"/>
            </a:endParaRPr>
          </a:p>
          <a:p>
            <a:pPr>
              <a:lnSpc>
                <a:spcPct val="200000"/>
              </a:lnSpc>
              <a:spcBef>
                <a:spcPct val="0"/>
              </a:spcBef>
            </a:pPr>
            <a:r>
              <a:rPr lang="tr-TR" altLang="en-US" sz="2000" b="0" dirty="0">
                <a:latin typeface="Times New Roman" panose="02020603050405020304" pitchFamily="18" charset="0"/>
                <a:cs typeface="Times New Roman" panose="02020603050405020304" pitchFamily="18" charset="0"/>
              </a:rPr>
              <a:t> Bireysel özellikleri ve ihtiyaçlarını dikkate alan eğitim-öğretim planlaması, öğretim programları ve materyallerinin oluşturulması/uyarlanması, eğitim ortamlarının düzenlenmesi</a:t>
            </a:r>
          </a:p>
          <a:p>
            <a:pPr>
              <a:lnSpc>
                <a:spcPct val="200000"/>
              </a:lnSpc>
              <a:spcBef>
                <a:spcPct val="0"/>
              </a:spcBef>
            </a:pPr>
            <a:r>
              <a:rPr lang="tr-TR" altLang="tr-TR" sz="2000" b="0" dirty="0">
                <a:latin typeface="Times New Roman" panose="02020603050405020304" pitchFamily="18" charset="0"/>
                <a:cs typeface="Times New Roman" panose="02020603050405020304" pitchFamily="18" charset="0"/>
              </a:rPr>
              <a:t>En az sınırlandırılmış ortamlar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14226" y="177245"/>
            <a:ext cx="7521575" cy="549275"/>
          </a:xfrm>
        </p:spPr>
        <p:txBody>
          <a:bodyPr/>
          <a:lstStyle/>
          <a:p>
            <a:r>
              <a:rPr lang="tr-TR" cap="none" dirty="0" smtClean="0">
                <a:latin typeface="Calibri" panose="020F0502020204030204" pitchFamily="34" charset="0"/>
              </a:rPr>
              <a:t>KAYNAŞTIRMANIN YARARLARI</a:t>
            </a:r>
            <a:endParaRPr lang="tr-TR" cap="none" dirty="0">
              <a:latin typeface="Calibri" panose="020F0502020204030204" pitchFamily="34" charset="0"/>
            </a:endParaRPr>
          </a:p>
        </p:txBody>
      </p:sp>
      <p:sp>
        <p:nvSpPr>
          <p:cNvPr id="3" name="İçerik Yer Tutucusu 2"/>
          <p:cNvSpPr>
            <a:spLocks noGrp="1"/>
          </p:cNvSpPr>
          <p:nvPr>
            <p:ph idx="1"/>
          </p:nvPr>
        </p:nvSpPr>
        <p:spPr>
          <a:xfrm>
            <a:off x="822325" y="1100138"/>
            <a:ext cx="7521575" cy="5569222"/>
          </a:xfrm>
        </p:spPr>
        <p:txBody>
          <a:bodyPr/>
          <a:lstStyle/>
          <a:p>
            <a:pPr marL="0" lvl="0" indent="0" algn="just">
              <a:buNone/>
              <a:defRPr/>
            </a:pPr>
            <a:r>
              <a:rPr lang="tr-TR" altLang="tr-TR" sz="2400" dirty="0">
                <a:solidFill>
                  <a:prstClr val="black"/>
                </a:solidFill>
                <a:latin typeface="Times New Roman" pitchFamily="18" charset="0"/>
                <a:cs typeface="Times New Roman" pitchFamily="18" charset="0"/>
              </a:rPr>
              <a:t>Özel eğitim ihtiyacı olan çocuklar açasından;</a:t>
            </a:r>
          </a:p>
          <a:p>
            <a:pPr marL="0" lvl="0" indent="0" algn="just">
              <a:buNone/>
              <a:defRPr/>
            </a:pPr>
            <a:endParaRPr lang="tr-TR" altLang="tr-TR" sz="2400" dirty="0">
              <a:solidFill>
                <a:prstClr val="black"/>
              </a:solidFill>
              <a:latin typeface="Times New Roman" pitchFamily="18" charset="0"/>
              <a:cs typeface="Times New Roman" pitchFamily="18" charset="0"/>
            </a:endParaRP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Kendine güvenir,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Cesareti artar,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Sorumluluk alma bilinci değişir,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Sosyal uyum ve akademik başarısı artar,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Topluma kabulü artar,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Etkin sosyal iletişim, etkin katılım, işbirliği ve toplumsal yaşam ve uyum becerileri kazanırlar,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Ortak yaşam alanlarında birlikte yaşamayı öğrenirler.</a:t>
            </a:r>
          </a:p>
          <a:p>
            <a:endParaRPr lang="tr-TR" dirty="0"/>
          </a:p>
        </p:txBody>
      </p:sp>
      <p:sp>
        <p:nvSpPr>
          <p:cNvPr id="4" name="Slayt Numarası Yer Tutucusu 3"/>
          <p:cNvSpPr>
            <a:spLocks noGrp="1"/>
          </p:cNvSpPr>
          <p:nvPr>
            <p:ph type="sldNum" sz="quarter" idx="12"/>
          </p:nvPr>
        </p:nvSpPr>
        <p:spPr/>
        <p:txBody>
          <a:bodyPr/>
          <a:lstStyle/>
          <a:p>
            <a:fld id="{F74D956D-367E-49A2-A090-B878A0AFAED8}" type="slidenum">
              <a:rPr lang="tr-TR" altLang="tr-TR" smtClean="0"/>
              <a:pPr/>
              <a:t>11</a:t>
            </a:fld>
            <a:endParaRPr lang="tr-TR" alt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extLst>
      <p:ext uri="{BB962C8B-B14F-4D97-AF65-F5344CB8AC3E}">
        <p14:creationId xmlns:p14="http://schemas.microsoft.com/office/powerpoint/2010/main" val="2157235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2929" y="177245"/>
            <a:ext cx="7521575" cy="549275"/>
          </a:xfrm>
        </p:spPr>
        <p:txBody>
          <a:bodyPr/>
          <a:lstStyle/>
          <a:p>
            <a:r>
              <a:rPr lang="tr-TR" cap="none" dirty="0" smtClean="0">
                <a:latin typeface="Calibri" panose="020F0502020204030204" pitchFamily="34" charset="0"/>
              </a:rPr>
              <a:t>KAYANAŞTIRMANIN YARARLARI</a:t>
            </a:r>
            <a:endParaRPr lang="tr-TR" cap="none" dirty="0">
              <a:latin typeface="Calibri" panose="020F0502020204030204" pitchFamily="34" charset="0"/>
            </a:endParaRPr>
          </a:p>
        </p:txBody>
      </p:sp>
      <p:sp>
        <p:nvSpPr>
          <p:cNvPr id="3" name="İçerik Yer Tutucusu 2"/>
          <p:cNvSpPr>
            <a:spLocks noGrp="1"/>
          </p:cNvSpPr>
          <p:nvPr>
            <p:ph idx="1"/>
          </p:nvPr>
        </p:nvSpPr>
        <p:spPr>
          <a:xfrm>
            <a:off x="822325" y="1100138"/>
            <a:ext cx="7521575" cy="5353198"/>
          </a:xfrm>
        </p:spPr>
        <p:txBody>
          <a:bodyPr/>
          <a:lstStyle/>
          <a:p>
            <a:pPr marL="0" lvl="0" indent="0" algn="just">
              <a:buNone/>
              <a:defRPr/>
            </a:pPr>
            <a:r>
              <a:rPr lang="tr-TR" altLang="tr-TR" sz="2400" dirty="0">
                <a:solidFill>
                  <a:prstClr val="black"/>
                </a:solidFill>
                <a:latin typeface="Times New Roman" pitchFamily="18" charset="0"/>
                <a:cs typeface="Times New Roman" pitchFamily="18" charset="0"/>
              </a:rPr>
              <a:t>Normal gelişim gösteren akranlar açasından;</a:t>
            </a:r>
          </a:p>
          <a:p>
            <a:pPr marL="0" lvl="0" indent="0" algn="just">
              <a:buNone/>
              <a:defRPr/>
            </a:pPr>
            <a:endParaRPr lang="tr-TR" altLang="tr-TR" sz="2400" dirty="0">
              <a:solidFill>
                <a:prstClr val="black"/>
              </a:solidFill>
              <a:latin typeface="Times New Roman" pitchFamily="18" charset="0"/>
              <a:cs typeface="Times New Roman" pitchFamily="18" charset="0"/>
            </a:endParaRPr>
          </a:p>
          <a:p>
            <a:pPr marL="0" lvl="0" indent="0" algn="just">
              <a:buNone/>
              <a:defRPr/>
            </a:pPr>
            <a:r>
              <a:rPr lang="tr-TR" altLang="tr-TR" sz="2400" b="0" dirty="0">
                <a:solidFill>
                  <a:prstClr val="black"/>
                </a:solidFill>
                <a:latin typeface="Times New Roman" pitchFamily="18" charset="0"/>
                <a:cs typeface="Times New Roman" pitchFamily="18" charset="0"/>
              </a:rPr>
              <a:t>Özel eğitim ihtiyacı olan akranlarına karşı,</a:t>
            </a:r>
          </a:p>
          <a:p>
            <a:pPr marL="0" lvl="0" indent="0" algn="just">
              <a:buNone/>
              <a:defRPr/>
            </a:pPr>
            <a:endParaRPr lang="tr-TR" altLang="tr-TR" sz="2400" b="0" dirty="0">
              <a:solidFill>
                <a:prstClr val="black"/>
              </a:solidFill>
              <a:latin typeface="Times New Roman" pitchFamily="18" charset="0"/>
              <a:cs typeface="Times New Roman" pitchFamily="18" charset="0"/>
            </a:endParaRP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Önyargıları azalır,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Hoşgörü gösterirler,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Ortak yaşam alanlarında birlikte yaşamayı öğrenirler,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Farklı özellikleri olan bireyleri tanıma olanakları artar,</a:t>
            </a:r>
          </a:p>
          <a:p>
            <a:pPr lvl="0" algn="just">
              <a:buFont typeface="Arial" charset="0"/>
              <a:buChar char="•"/>
              <a:defRPr/>
            </a:pPr>
            <a:r>
              <a:rPr lang="tr-TR" altLang="tr-TR" sz="2400" b="0" dirty="0">
                <a:solidFill>
                  <a:prstClr val="black"/>
                </a:solidFill>
                <a:latin typeface="Times New Roman" pitchFamily="18" charset="0"/>
                <a:cs typeface="Times New Roman" pitchFamily="18" charset="0"/>
              </a:rPr>
              <a:t>Koşulsuz kabule uygun davranış gösterirler.</a:t>
            </a:r>
          </a:p>
          <a:p>
            <a:endParaRPr lang="tr-TR" dirty="0"/>
          </a:p>
        </p:txBody>
      </p:sp>
      <p:sp>
        <p:nvSpPr>
          <p:cNvPr id="4" name="Slayt Numarası Yer Tutucusu 3"/>
          <p:cNvSpPr>
            <a:spLocks noGrp="1"/>
          </p:cNvSpPr>
          <p:nvPr>
            <p:ph type="sldNum" sz="quarter" idx="12"/>
          </p:nvPr>
        </p:nvSpPr>
        <p:spPr/>
        <p:txBody>
          <a:bodyPr/>
          <a:lstStyle/>
          <a:p>
            <a:fld id="{F74D956D-367E-49A2-A090-B878A0AFAED8}" type="slidenum">
              <a:rPr lang="tr-TR" altLang="tr-TR" smtClean="0"/>
              <a:pPr/>
              <a:t>12</a:t>
            </a:fld>
            <a:endParaRPr lang="tr-TR" alt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extLst>
      <p:ext uri="{BB962C8B-B14F-4D97-AF65-F5344CB8AC3E}">
        <p14:creationId xmlns:p14="http://schemas.microsoft.com/office/powerpoint/2010/main" val="3021175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534ACDB-63B2-4943-877B-797EA5041DF8}"/>
              </a:ext>
            </a:extLst>
          </p:cNvPr>
          <p:cNvSpPr>
            <a:spLocks noGrp="1"/>
          </p:cNvSpPr>
          <p:nvPr>
            <p:ph type="title"/>
          </p:nvPr>
        </p:nvSpPr>
        <p:spPr>
          <a:xfrm>
            <a:off x="0" y="0"/>
            <a:ext cx="9144000" cy="908050"/>
          </a:xfrm>
        </p:spPr>
        <p:txBody>
          <a:bodyPr/>
          <a:lstStyle/>
          <a:p>
            <a:pPr algn="ctr">
              <a:defRPr/>
            </a:pPr>
            <a:r>
              <a:rPr lang="tr-TR" sz="1800" b="1" dirty="0">
                <a:solidFill>
                  <a:schemeClr val="bg1"/>
                </a:solidFill>
                <a:latin typeface="Times New Roman" pitchFamily="18" charset="0"/>
                <a:cs typeface="Times New Roman" pitchFamily="18" charset="0"/>
              </a:rPr>
              <a:t/>
            </a:r>
            <a:br>
              <a:rPr lang="tr-TR" sz="1800" b="1" dirty="0">
                <a:solidFill>
                  <a:schemeClr val="bg1"/>
                </a:solidFill>
                <a:latin typeface="Times New Roman" pitchFamily="18" charset="0"/>
                <a:cs typeface="Times New Roman" pitchFamily="18" charset="0"/>
              </a:rPr>
            </a:br>
            <a:r>
              <a:rPr lang="tr-TR" sz="1800" b="1" dirty="0">
                <a:solidFill>
                  <a:schemeClr val="bg1"/>
                </a:solidFill>
                <a:latin typeface="Times New Roman" pitchFamily="18" charset="0"/>
                <a:cs typeface="Times New Roman" pitchFamily="18" charset="0"/>
              </a:rPr>
              <a:t>Özel </a:t>
            </a:r>
            <a:r>
              <a:rPr lang="tr-TR" sz="1800" b="1" dirty="0" err="1">
                <a:solidFill>
                  <a:schemeClr val="bg1"/>
                </a:solidFill>
                <a:latin typeface="Times New Roman" pitchFamily="18" charset="0"/>
                <a:cs typeface="Times New Roman" pitchFamily="18" charset="0"/>
              </a:rPr>
              <a:t>eğİtİm</a:t>
            </a:r>
            <a:r>
              <a:rPr lang="tr-TR" sz="1800" b="1" dirty="0">
                <a:solidFill>
                  <a:schemeClr val="bg1"/>
                </a:solidFill>
                <a:latin typeface="Times New Roman" pitchFamily="18" charset="0"/>
                <a:cs typeface="Times New Roman" pitchFamily="18" charset="0"/>
              </a:rPr>
              <a:t> İhtİyacI olan </a:t>
            </a:r>
            <a:r>
              <a:rPr lang="tr-TR" sz="1800" b="1" dirty="0" err="1">
                <a:solidFill>
                  <a:schemeClr val="bg1"/>
                </a:solidFill>
                <a:latin typeface="Times New Roman" pitchFamily="18" charset="0"/>
                <a:cs typeface="Times New Roman" pitchFamily="18" charset="0"/>
              </a:rPr>
              <a:t>bİreyler</a:t>
            </a:r>
            <a:r>
              <a:rPr lang="tr-TR" sz="1800" b="1" dirty="0">
                <a:solidFill>
                  <a:schemeClr val="bg1"/>
                </a:solidFill>
                <a:latin typeface="Times New Roman" pitchFamily="18" charset="0"/>
                <a:cs typeface="Times New Roman" pitchFamily="18" charset="0"/>
              </a:rPr>
              <a:t> </a:t>
            </a:r>
            <a:r>
              <a:rPr lang="tr-TR" sz="1800" b="1" dirty="0" err="1">
                <a:solidFill>
                  <a:schemeClr val="bg1"/>
                </a:solidFill>
                <a:latin typeface="Times New Roman" pitchFamily="18" charset="0"/>
                <a:cs typeface="Times New Roman" pitchFamily="18" charset="0"/>
              </a:rPr>
              <a:t>eğİtİm</a:t>
            </a:r>
            <a:r>
              <a:rPr lang="tr-TR" sz="1800" b="1" dirty="0">
                <a:solidFill>
                  <a:schemeClr val="bg1"/>
                </a:solidFill>
                <a:latin typeface="Times New Roman" pitchFamily="18" charset="0"/>
                <a:cs typeface="Times New Roman" pitchFamily="18" charset="0"/>
              </a:rPr>
              <a:t> </a:t>
            </a:r>
            <a:br>
              <a:rPr lang="tr-TR" sz="1800" b="1" dirty="0">
                <a:solidFill>
                  <a:schemeClr val="bg1"/>
                </a:solidFill>
                <a:latin typeface="Times New Roman" pitchFamily="18" charset="0"/>
                <a:cs typeface="Times New Roman" pitchFamily="18" charset="0"/>
              </a:rPr>
            </a:br>
            <a:r>
              <a:rPr lang="tr-TR" sz="1800" b="1" dirty="0" err="1">
                <a:solidFill>
                  <a:schemeClr val="bg1"/>
                </a:solidFill>
                <a:latin typeface="Times New Roman" pitchFamily="18" charset="0"/>
                <a:cs typeface="Times New Roman" pitchFamily="18" charset="0"/>
              </a:rPr>
              <a:t>ortamlarIna</a:t>
            </a:r>
            <a:r>
              <a:rPr lang="tr-TR" sz="1800" b="1" dirty="0">
                <a:solidFill>
                  <a:schemeClr val="bg1"/>
                </a:solidFill>
                <a:latin typeface="Times New Roman" pitchFamily="18" charset="0"/>
                <a:cs typeface="Times New Roman" pitchFamily="18" charset="0"/>
              </a:rPr>
              <a:t> </a:t>
            </a:r>
            <a:br>
              <a:rPr lang="tr-TR" sz="1800" b="1" dirty="0">
                <a:solidFill>
                  <a:schemeClr val="bg1"/>
                </a:solidFill>
                <a:latin typeface="Times New Roman" pitchFamily="18" charset="0"/>
                <a:cs typeface="Times New Roman" pitchFamily="18" charset="0"/>
              </a:rPr>
            </a:br>
            <a:r>
              <a:rPr lang="tr-TR" sz="1800" b="1" dirty="0" err="1">
                <a:solidFill>
                  <a:schemeClr val="bg1"/>
                </a:solidFill>
                <a:latin typeface="Times New Roman" pitchFamily="18" charset="0"/>
                <a:cs typeface="Times New Roman" pitchFamily="18" charset="0"/>
              </a:rPr>
              <a:t>nasIl</a:t>
            </a:r>
            <a:r>
              <a:rPr lang="tr-TR" sz="1800" b="1" dirty="0">
                <a:solidFill>
                  <a:schemeClr val="bg1"/>
                </a:solidFill>
                <a:latin typeface="Times New Roman" pitchFamily="18" charset="0"/>
                <a:cs typeface="Times New Roman" pitchFamily="18" charset="0"/>
              </a:rPr>
              <a:t> </a:t>
            </a:r>
            <a:r>
              <a:rPr lang="tr-TR" sz="1800" b="1" dirty="0" err="1">
                <a:solidFill>
                  <a:schemeClr val="bg1"/>
                </a:solidFill>
                <a:latin typeface="Times New Roman" pitchFamily="18" charset="0"/>
                <a:cs typeface="Times New Roman" pitchFamily="18" charset="0"/>
              </a:rPr>
              <a:t>yerleştİrİlmektedİr</a:t>
            </a:r>
            <a:r>
              <a:rPr lang="tr-TR" sz="1800" b="1" dirty="0">
                <a:solidFill>
                  <a:schemeClr val="bg1"/>
                </a:solidFill>
                <a:latin typeface="Times New Roman" pitchFamily="18" charset="0"/>
                <a:cs typeface="Times New Roman" pitchFamily="18" charset="0"/>
              </a:rPr>
              <a:t>?</a:t>
            </a:r>
            <a:br>
              <a:rPr lang="tr-TR" sz="1800" b="1" dirty="0">
                <a:solidFill>
                  <a:schemeClr val="bg1"/>
                </a:solidFill>
                <a:latin typeface="Times New Roman" pitchFamily="18" charset="0"/>
                <a:cs typeface="Times New Roman" pitchFamily="18" charset="0"/>
              </a:rPr>
            </a:br>
            <a:endParaRPr lang="tr-TR" sz="1800" b="1" dirty="0">
              <a:solidFill>
                <a:schemeClr val="bg1"/>
              </a:solidFill>
              <a:latin typeface="Times New Roman" pitchFamily="18" charset="0"/>
              <a:cs typeface="Times New Roman" pitchFamily="18" charset="0"/>
            </a:endParaRPr>
          </a:p>
        </p:txBody>
      </p:sp>
      <p:sp>
        <p:nvSpPr>
          <p:cNvPr id="3" name="İçerik Yer Tutucusu 2">
            <a:extLst>
              <a:ext uri="{FF2B5EF4-FFF2-40B4-BE49-F238E27FC236}">
                <a16:creationId xmlns:a16="http://schemas.microsoft.com/office/drawing/2014/main" id="{5008E77E-D37B-43D2-8174-0B14DEC8AAB5}"/>
              </a:ext>
            </a:extLst>
          </p:cNvPr>
          <p:cNvSpPr>
            <a:spLocks noGrp="1"/>
          </p:cNvSpPr>
          <p:nvPr>
            <p:ph idx="1"/>
          </p:nvPr>
        </p:nvSpPr>
        <p:spPr>
          <a:xfrm>
            <a:off x="539750" y="1052513"/>
            <a:ext cx="7993063" cy="5618162"/>
          </a:xfrm>
        </p:spPr>
        <p:txBody>
          <a:bodyPr/>
          <a:lstStyle/>
          <a:p>
            <a:pPr marL="0" indent="0" algn="just">
              <a:lnSpc>
                <a:spcPct val="150000"/>
              </a:lnSpc>
              <a:spcBef>
                <a:spcPts val="0"/>
              </a:spcBef>
              <a:buFont typeface="Arial" panose="020B0604020202020204" pitchFamily="34" charset="0"/>
              <a:buNone/>
              <a:defRPr/>
            </a:pPr>
            <a:r>
              <a:rPr lang="tr-TR" sz="2000" b="0" dirty="0">
                <a:latin typeface="Times New Roman" panose="02020603050405020304" pitchFamily="18" charset="0"/>
                <a:cs typeface="Times New Roman" panose="02020603050405020304" pitchFamily="18" charset="0"/>
              </a:rPr>
              <a:t>Özel eğitim ihtiyacı olan birey il/ilçe özel eğitim hizmetleri kurulu tarafından, özel eğitim değerlendirme kurul raporu doğrultusunda uygun resmî okul/kuruma yerleştirilir. </a:t>
            </a:r>
          </a:p>
          <a:p>
            <a:pPr marL="0" indent="0" algn="just">
              <a:lnSpc>
                <a:spcPct val="150000"/>
              </a:lnSpc>
              <a:spcBef>
                <a:spcPts val="0"/>
              </a:spcBef>
              <a:buFont typeface="Arial" panose="020B0604020202020204" pitchFamily="34" charset="0"/>
              <a:buNone/>
              <a:defRPr/>
            </a:pPr>
            <a:endParaRPr lang="tr-TR" sz="2000" b="0" u="sng" dirty="0">
              <a:solidFill>
                <a:srgbClr val="FF0000"/>
              </a:solidFill>
              <a:latin typeface="Times New Roman" panose="02020603050405020304" pitchFamily="18" charset="0"/>
              <a:cs typeface="Times New Roman" panose="02020603050405020304" pitchFamily="18" charset="0"/>
            </a:endParaRPr>
          </a:p>
          <a:p>
            <a:pPr algn="just">
              <a:lnSpc>
                <a:spcPct val="150000"/>
              </a:lnSpc>
              <a:spcBef>
                <a:spcPts val="0"/>
              </a:spcBef>
              <a:buFont typeface="Wingdings" panose="05000000000000000000" pitchFamily="2" charset="2"/>
              <a:buChar char="Ø"/>
              <a:defRPr/>
            </a:pPr>
            <a:r>
              <a:rPr lang="tr-TR" sz="2000" b="0" dirty="0">
                <a:latin typeface="Times New Roman" panose="02020603050405020304" pitchFamily="18" charset="0"/>
                <a:cs typeface="Times New Roman" panose="02020603050405020304" pitchFamily="18" charset="0"/>
              </a:rPr>
              <a:t>Bu doğrultuda özel eğitim ihtiyacı olan birey öncelikle yetersizliği olmayan akranlarının devam ettiği sınıfta tam zamanlı kaynaştırma uygulaması yoluyla, </a:t>
            </a:r>
          </a:p>
          <a:p>
            <a:pPr algn="just">
              <a:lnSpc>
                <a:spcPct val="150000"/>
              </a:lnSpc>
              <a:spcBef>
                <a:spcPts val="0"/>
              </a:spcBef>
              <a:buFont typeface="Wingdings" panose="05000000000000000000" pitchFamily="2" charset="2"/>
              <a:buChar char="Ø"/>
              <a:defRPr/>
            </a:pPr>
            <a:r>
              <a:rPr lang="tr-TR" sz="2000" b="0" dirty="0">
                <a:latin typeface="Times New Roman" panose="02020603050405020304" pitchFamily="18" charset="0"/>
                <a:cs typeface="Times New Roman" panose="02020603050405020304" pitchFamily="18" charset="0"/>
              </a:rPr>
              <a:t>Özel eğitim </a:t>
            </a:r>
            <a:r>
              <a:rPr lang="tr-TR" sz="2000" b="0" dirty="0" smtClean="0">
                <a:latin typeface="Times New Roman" panose="02020603050405020304" pitchFamily="18" charset="0"/>
                <a:cs typeface="Times New Roman" panose="02020603050405020304" pitchFamily="18" charset="0"/>
              </a:rPr>
              <a:t>sınıflarına,</a:t>
            </a:r>
            <a:endParaRPr lang="tr-TR" sz="2000" b="0" dirty="0">
              <a:latin typeface="Times New Roman" panose="02020603050405020304" pitchFamily="18" charset="0"/>
              <a:cs typeface="Times New Roman" panose="02020603050405020304" pitchFamily="18" charset="0"/>
            </a:endParaRPr>
          </a:p>
          <a:p>
            <a:pPr algn="just">
              <a:lnSpc>
                <a:spcPct val="150000"/>
              </a:lnSpc>
              <a:spcBef>
                <a:spcPts val="0"/>
              </a:spcBef>
              <a:buFont typeface="Wingdings" panose="05000000000000000000" pitchFamily="2" charset="2"/>
              <a:buChar char="Ø"/>
              <a:defRPr/>
            </a:pPr>
            <a:r>
              <a:rPr lang="tr-TR" sz="2000" b="0" dirty="0">
                <a:latin typeface="Times New Roman" panose="02020603050405020304" pitchFamily="18" charset="0"/>
                <a:cs typeface="Times New Roman" panose="02020603050405020304" pitchFamily="18" charset="0"/>
              </a:rPr>
              <a:t>Gündüzlü eğitim hizmeti veren özel eğitim okul/kurumunda ya da yatılı özel eğitim okul/kurumunda eğitime devam edebilmektedir.</a:t>
            </a:r>
          </a:p>
          <a:p>
            <a:pPr marL="0" indent="0" algn="just">
              <a:spcBef>
                <a:spcPts val="0"/>
              </a:spcBef>
              <a:buFont typeface="Arial" panose="020B0604020202020204" pitchFamily="34" charset="0"/>
              <a:buNone/>
              <a:defRPr/>
            </a:pPr>
            <a:endParaRPr lang="tr-TR" sz="1800" b="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defRPr/>
            </a:pPr>
            <a:endParaRPr lang="tr-TR" dirty="0"/>
          </a:p>
        </p:txBody>
      </p:sp>
      <p:sp>
        <p:nvSpPr>
          <p:cNvPr id="17412" name="Slayt Numarası Yer Tutucusu 3">
            <a:extLst>
              <a:ext uri="{FF2B5EF4-FFF2-40B4-BE49-F238E27FC236}">
                <a16:creationId xmlns:a16="http://schemas.microsoft.com/office/drawing/2014/main" id="{F6F1941E-D407-4090-9811-6B158E161ED8}"/>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CE03AF-56B2-4D1D-9141-9063292BAD48}" type="slidenum">
              <a:rPr lang="tr-TR" altLang="tr-TR">
                <a:solidFill>
                  <a:srgbClr val="FFFFFF"/>
                </a:solidFill>
              </a:rPr>
              <a:pPr eaLnBrk="1" hangingPunct="1"/>
              <a:t>13</a:t>
            </a:fld>
            <a:endParaRPr lang="tr-TR" altLang="tr-TR">
              <a:solidFill>
                <a:srgbClr val="FFFFFF"/>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a:extLst>
              <a:ext uri="{FF2B5EF4-FFF2-40B4-BE49-F238E27FC236}">
                <a16:creationId xmlns:a16="http://schemas.microsoft.com/office/drawing/2014/main" id="{DB7C30F4-940C-4C09-821C-7774844295EF}"/>
              </a:ext>
            </a:extLst>
          </p:cNvPr>
          <p:cNvSpPr>
            <a:spLocks noGrp="1"/>
          </p:cNvSpPr>
          <p:nvPr>
            <p:ph type="title"/>
          </p:nvPr>
        </p:nvSpPr>
        <p:spPr>
          <a:xfrm>
            <a:off x="0" y="0"/>
            <a:ext cx="9144000" cy="908050"/>
          </a:xfrm>
        </p:spPr>
        <p:txBody>
          <a:bodyPr/>
          <a:lstStyle/>
          <a:p>
            <a:pPr algn="ctr">
              <a:defRPr/>
            </a:pPr>
            <a:r>
              <a:rPr lang="tr-TR" sz="2000" b="1" dirty="0">
                <a:solidFill>
                  <a:schemeClr val="bg1"/>
                </a:solidFill>
                <a:latin typeface="Times New Roman" pitchFamily="18" charset="0"/>
                <a:cs typeface="Times New Roman" pitchFamily="18" charset="0"/>
              </a:rPr>
              <a:t>Eğİtİm </a:t>
            </a:r>
            <a:r>
              <a:rPr lang="tr-TR" sz="2000" b="1" dirty="0" err="1">
                <a:solidFill>
                  <a:schemeClr val="bg1"/>
                </a:solidFill>
                <a:latin typeface="Times New Roman" pitchFamily="18" charset="0"/>
                <a:cs typeface="Times New Roman" pitchFamily="18" charset="0"/>
              </a:rPr>
              <a:t>OrtamlarI</a:t>
            </a:r>
            <a:endParaRPr lang="tr-TR" sz="2000" b="1" dirty="0">
              <a:solidFill>
                <a:schemeClr val="bg1"/>
              </a:solidFill>
              <a:latin typeface="Times New Roman" pitchFamily="18" charset="0"/>
              <a:cs typeface="Times New Roman" pitchFamily="18" charset="0"/>
            </a:endParaRPr>
          </a:p>
        </p:txBody>
      </p:sp>
      <p:graphicFrame>
        <p:nvGraphicFramePr>
          <p:cNvPr id="4" name="3 İçerik Yer Tutucusu">
            <a:extLst>
              <a:ext uri="{FF2B5EF4-FFF2-40B4-BE49-F238E27FC236}">
                <a16:creationId xmlns:a16="http://schemas.microsoft.com/office/drawing/2014/main" id="{624260F8-79BB-452F-8F6F-B66838085398}"/>
              </a:ext>
            </a:extLst>
          </p:cNvPr>
          <p:cNvGraphicFramePr>
            <a:graphicFrameLocks noGrp="1"/>
          </p:cNvGraphicFramePr>
          <p:nvPr>
            <p:ph idx="1"/>
          </p:nvPr>
        </p:nvGraphicFramePr>
        <p:xfrm>
          <a:off x="539552" y="1556792"/>
          <a:ext cx="7772400" cy="4862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advClick="0" advTm="1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0"/>
            <a:ext cx="8321675" cy="797769"/>
          </a:xfrm>
        </p:spPr>
        <p:txBody>
          <a:bodyPr/>
          <a:lstStyle/>
          <a:p>
            <a:r>
              <a:rPr lang="tr-TR" dirty="0" smtClean="0"/>
              <a:t>ÖZEL EĞİTİM </a:t>
            </a:r>
            <a:r>
              <a:rPr lang="tr-TR" dirty="0" smtClean="0"/>
              <a:t>SINIFI</a:t>
            </a:r>
            <a:endParaRPr lang="tr-TR" dirty="0"/>
          </a:p>
        </p:txBody>
      </p:sp>
      <p:sp>
        <p:nvSpPr>
          <p:cNvPr id="3" name="İçerik Yer Tutucusu 2"/>
          <p:cNvSpPr>
            <a:spLocks noGrp="1"/>
          </p:cNvSpPr>
          <p:nvPr>
            <p:ph idx="1"/>
          </p:nvPr>
        </p:nvSpPr>
        <p:spPr>
          <a:xfrm>
            <a:off x="395537" y="1100138"/>
            <a:ext cx="8496944" cy="5497214"/>
          </a:xfrm>
        </p:spPr>
        <p:txBody>
          <a:bodyPr/>
          <a:lstStyle/>
          <a:p>
            <a:pPr lvl="0"/>
            <a:r>
              <a:rPr lang="tr-TR" sz="2400" b="0" dirty="0">
                <a:solidFill>
                  <a:prstClr val="black"/>
                </a:solidFill>
                <a:latin typeface="Calibri" panose="020F0502020204030204" pitchFamily="34" charset="0"/>
              </a:rPr>
              <a:t>Özel eğitime ihtiyaç duyan öğrencinin kaydı özel eğitim sınıfındadır. </a:t>
            </a:r>
            <a:endParaRPr lang="tr-TR" sz="2400" b="0" dirty="0">
              <a:solidFill>
                <a:prstClr val="black"/>
              </a:solidFill>
              <a:latin typeface="Calibri" panose="020F0502020204030204" pitchFamily="34" charset="0"/>
            </a:endParaRPr>
          </a:p>
          <a:p>
            <a:pPr lvl="0"/>
            <a:r>
              <a:rPr lang="tr-TR" sz="2400" b="0" dirty="0" smtClean="0">
                <a:solidFill>
                  <a:prstClr val="black"/>
                </a:solidFill>
                <a:latin typeface="Calibri" panose="020F0502020204030204" pitchFamily="34" charset="0"/>
              </a:rPr>
              <a:t>Öğrenciler </a:t>
            </a:r>
            <a:r>
              <a:rPr lang="tr-TR" sz="2400" b="0" dirty="0">
                <a:solidFill>
                  <a:prstClr val="black"/>
                </a:solidFill>
                <a:latin typeface="Calibri" panose="020F0502020204030204" pitchFamily="34" charset="0"/>
              </a:rPr>
              <a:t>kendileri için oluşturulmuş </a:t>
            </a:r>
            <a:r>
              <a:rPr lang="tr-TR" sz="2400" b="0" dirty="0" err="1">
                <a:solidFill>
                  <a:prstClr val="black"/>
                </a:solidFill>
                <a:latin typeface="Calibri" panose="020F0502020204030204" pitchFamily="34" charset="0"/>
              </a:rPr>
              <a:t>bep</a:t>
            </a:r>
            <a:r>
              <a:rPr lang="tr-TR" sz="2400" b="0" dirty="0">
                <a:solidFill>
                  <a:prstClr val="black"/>
                </a:solidFill>
                <a:latin typeface="Calibri" panose="020F0502020204030204" pitchFamily="34" charset="0"/>
              </a:rPr>
              <a:t> doğrultusunda eğitim alırlar </a:t>
            </a:r>
          </a:p>
          <a:p>
            <a:pPr lvl="0"/>
            <a:r>
              <a:rPr lang="tr-TR" sz="2400" b="0" dirty="0">
                <a:solidFill>
                  <a:prstClr val="black"/>
                </a:solidFill>
                <a:latin typeface="Calibri" panose="020F0502020204030204" pitchFamily="34" charset="0"/>
              </a:rPr>
              <a:t>Sınıf </a:t>
            </a:r>
            <a:r>
              <a:rPr lang="tr-TR" sz="2400" b="0" dirty="0" smtClean="0">
                <a:solidFill>
                  <a:prstClr val="black"/>
                </a:solidFill>
                <a:latin typeface="Calibri" panose="020F0502020204030204" pitchFamily="34" charset="0"/>
              </a:rPr>
              <a:t>mevcudu (hafif düzey zihinsel)10</a:t>
            </a:r>
            <a:endParaRPr lang="tr-TR" sz="2400" b="0" dirty="0">
              <a:solidFill>
                <a:prstClr val="black"/>
              </a:solidFill>
              <a:latin typeface="Calibri" panose="020F0502020204030204" pitchFamily="34" charset="0"/>
            </a:endParaRPr>
          </a:p>
          <a:p>
            <a:pPr lvl="0"/>
            <a:r>
              <a:rPr lang="tr-TR" sz="2400" b="0" dirty="0" smtClean="0">
                <a:solidFill>
                  <a:prstClr val="black"/>
                </a:solidFill>
                <a:latin typeface="Calibri" panose="020F0502020204030204" pitchFamily="34" charset="0"/>
              </a:rPr>
              <a:t>Orta –ağır 8</a:t>
            </a:r>
            <a:endParaRPr lang="tr-TR" sz="2400" b="0" dirty="0">
              <a:solidFill>
                <a:prstClr val="black"/>
              </a:solidFill>
              <a:latin typeface="Calibri" panose="020F0502020204030204" pitchFamily="34" charset="0"/>
            </a:endParaRPr>
          </a:p>
          <a:p>
            <a:pPr lvl="0"/>
            <a:r>
              <a:rPr lang="tr-TR" sz="2400" b="0" dirty="0" smtClean="0">
                <a:solidFill>
                  <a:prstClr val="black"/>
                </a:solidFill>
                <a:latin typeface="Calibri" panose="020F0502020204030204" pitchFamily="34" charset="0"/>
              </a:rPr>
              <a:t>Otizm </a:t>
            </a:r>
            <a:r>
              <a:rPr lang="tr-TR" sz="2400" b="0" dirty="0">
                <a:solidFill>
                  <a:prstClr val="black"/>
                </a:solidFill>
                <a:latin typeface="Calibri" panose="020F0502020204030204" pitchFamily="34" charset="0"/>
              </a:rPr>
              <a:t>sınıfları en fazla 4</a:t>
            </a:r>
          </a:p>
          <a:p>
            <a:pPr lvl="0"/>
            <a:endParaRPr lang="tr-TR" sz="2400" b="0" dirty="0">
              <a:solidFill>
                <a:prstClr val="black"/>
              </a:solidFill>
              <a:latin typeface="Calibri" panose="020F0502020204030204" pitchFamily="34" charset="0"/>
            </a:endParaRPr>
          </a:p>
          <a:p>
            <a:endParaRPr lang="tr-TR" dirty="0"/>
          </a:p>
        </p:txBody>
      </p:sp>
      <p:sp>
        <p:nvSpPr>
          <p:cNvPr id="4" name="Slayt Numarası Yer Tutucusu 3"/>
          <p:cNvSpPr>
            <a:spLocks noGrp="1"/>
          </p:cNvSpPr>
          <p:nvPr>
            <p:ph type="sldNum" sz="quarter" idx="12"/>
          </p:nvPr>
        </p:nvSpPr>
        <p:spPr/>
        <p:txBody>
          <a:bodyPr/>
          <a:lstStyle/>
          <a:p>
            <a:fld id="{F74D956D-367E-49A2-A090-B878A0AFAED8}" type="slidenum">
              <a:rPr lang="tr-TR" altLang="tr-TR" smtClean="0"/>
              <a:pPr/>
              <a:t>15</a:t>
            </a:fld>
            <a:endParaRPr lang="tr-TR" alt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extLst>
      <p:ext uri="{BB962C8B-B14F-4D97-AF65-F5344CB8AC3E}">
        <p14:creationId xmlns:p14="http://schemas.microsoft.com/office/powerpoint/2010/main" val="2329568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1BEC0F-7425-4858-85D8-BEEED204F94C}"/>
              </a:ext>
            </a:extLst>
          </p:cNvPr>
          <p:cNvSpPr>
            <a:spLocks noGrp="1"/>
          </p:cNvSpPr>
          <p:nvPr>
            <p:ph type="title"/>
          </p:nvPr>
        </p:nvSpPr>
        <p:spPr>
          <a:xfrm>
            <a:off x="0" y="0"/>
            <a:ext cx="9144000" cy="908050"/>
          </a:xfrm>
        </p:spPr>
        <p:txBody>
          <a:bodyPr/>
          <a:lstStyle/>
          <a:p>
            <a:pPr algn="ctr">
              <a:defRPr/>
            </a:pPr>
            <a:r>
              <a:rPr lang="tr-TR" b="1" cap="none" dirty="0" smtClean="0">
                <a:solidFill>
                  <a:schemeClr val="bg1"/>
                </a:solidFill>
                <a:latin typeface="Times New Roman" panose="02020603050405020304" pitchFamily="18" charset="0"/>
                <a:cs typeface="Times New Roman" panose="02020603050405020304" pitchFamily="18" charset="0"/>
              </a:rPr>
              <a:t>EVDE EĞİTİM HİZMETLERİ</a:t>
            </a:r>
            <a:endParaRPr lang="tr-TR" b="1" cap="none" dirty="0">
              <a:solidFill>
                <a:schemeClr val="bg1"/>
              </a:solidFill>
              <a:latin typeface="Times New Roman" panose="02020603050405020304" pitchFamily="18" charset="0"/>
              <a:cs typeface="Times New Roman" panose="02020603050405020304" pitchFamily="18" charset="0"/>
            </a:endParaRPr>
          </a:p>
        </p:txBody>
      </p:sp>
      <p:sp>
        <p:nvSpPr>
          <p:cNvPr id="18435" name="İçerik Yer Tutucusu 2">
            <a:extLst>
              <a:ext uri="{FF2B5EF4-FFF2-40B4-BE49-F238E27FC236}">
                <a16:creationId xmlns:a16="http://schemas.microsoft.com/office/drawing/2014/main" id="{5D38E3E3-AF76-4340-BBB7-A0538CD681FA}"/>
              </a:ext>
            </a:extLst>
          </p:cNvPr>
          <p:cNvSpPr>
            <a:spLocks noGrp="1"/>
          </p:cNvSpPr>
          <p:nvPr>
            <p:ph idx="1"/>
          </p:nvPr>
        </p:nvSpPr>
        <p:spPr>
          <a:xfrm>
            <a:off x="611560" y="980728"/>
            <a:ext cx="7993063" cy="5545138"/>
          </a:xfrm>
        </p:spPr>
        <p:txBody>
          <a:bodyPr/>
          <a:lstStyle/>
          <a:p>
            <a:pPr marL="0" indent="0">
              <a:spcBef>
                <a:spcPct val="0"/>
              </a:spcBef>
              <a:buFont typeface="Arial" panose="020B0604020202020204" pitchFamily="34" charset="0"/>
              <a:buNone/>
            </a:pPr>
            <a:endParaRPr lang="tr-TR" altLang="tr-TR"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tr-TR" altLang="tr-TR" dirty="0">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pPr>
            <a:r>
              <a:rPr lang="tr-TR" altLang="tr-TR" sz="2400" b="0" dirty="0">
                <a:latin typeface="Times New Roman" panose="02020603050405020304" pitchFamily="18" charset="0"/>
                <a:cs typeface="Times New Roman" panose="02020603050405020304" pitchFamily="18" charset="0"/>
              </a:rPr>
              <a:t>Evde eğitim hizmeti; sağlık problemi </a:t>
            </a:r>
            <a:r>
              <a:rPr lang="tr-TR" altLang="tr-TR" sz="2400" b="0" dirty="0" smtClean="0">
                <a:latin typeface="Times New Roman" panose="02020603050405020304" pitchFamily="18" charset="0"/>
                <a:cs typeface="Times New Roman" panose="02020603050405020304" pitchFamily="18" charset="0"/>
              </a:rPr>
              <a:t>nedeniyle en az 4 ay </a:t>
            </a:r>
            <a:r>
              <a:rPr lang="tr-TR" altLang="tr-TR" sz="2400" b="0" dirty="0">
                <a:latin typeface="Times New Roman" panose="02020603050405020304" pitchFamily="18" charset="0"/>
                <a:cs typeface="Times New Roman" panose="02020603050405020304" pitchFamily="18" charset="0"/>
              </a:rPr>
              <a:t>örgün eğitim kurumlarından doğrudan yararlanamayacak durumda olduğunu sağlık raporu ile belgelendiren okul öncesi, ilkokul, ortaokul ve lise çağındaki özel eğitim ihtiyacı olan öğrenciler için evde sunulan eğitim hizmetidir</a:t>
            </a:r>
            <a:r>
              <a:rPr lang="tr-TR" altLang="tr-TR" sz="2000" b="0" dirty="0">
                <a:latin typeface="Times New Roman" panose="02020603050405020304" pitchFamily="18" charset="0"/>
                <a:cs typeface="Times New Roman" panose="02020603050405020304" pitchFamily="18" charset="0"/>
              </a:rPr>
              <a:t>.</a:t>
            </a:r>
          </a:p>
          <a:p>
            <a:pPr marL="0" indent="0">
              <a:lnSpc>
                <a:spcPct val="150000"/>
              </a:lnSpc>
              <a:buFont typeface="Arial" panose="020B0604020202020204" pitchFamily="34" charset="0"/>
              <a:buNone/>
            </a:pPr>
            <a:endParaRPr lang="tr-TR" altLang="tr-TR" sz="2000" b="0" dirty="0">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pPr>
            <a:endParaRPr lang="tr-TR" altLang="tr-TR" sz="2000" b="0" dirty="0">
              <a:latin typeface="Times New Roman" panose="02020603050405020304" pitchFamily="18" charset="0"/>
              <a:cs typeface="Times New Roman" panose="02020603050405020304" pitchFamily="18" charset="0"/>
            </a:endParaRPr>
          </a:p>
        </p:txBody>
      </p:sp>
      <p:sp>
        <p:nvSpPr>
          <p:cNvPr id="18436" name="Slayt Numarası Yer Tutucusu 3">
            <a:extLst>
              <a:ext uri="{FF2B5EF4-FFF2-40B4-BE49-F238E27FC236}">
                <a16:creationId xmlns:a16="http://schemas.microsoft.com/office/drawing/2014/main" id="{22033465-091E-463D-B11E-68255CB26201}"/>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B67613-9A75-4B1F-8664-36637614D167}" type="slidenum">
              <a:rPr lang="tr-TR" altLang="tr-TR">
                <a:solidFill>
                  <a:srgbClr val="FFFFFF"/>
                </a:solidFill>
              </a:rPr>
              <a:pPr eaLnBrk="1" hangingPunct="1"/>
              <a:t>16</a:t>
            </a:fld>
            <a:endParaRPr lang="tr-TR" altLang="tr-TR">
              <a:solidFill>
                <a:srgbClr val="FFFFFF"/>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AB4E1B9-2C2F-4495-B03A-E3DB45090042}"/>
              </a:ext>
            </a:extLst>
          </p:cNvPr>
          <p:cNvSpPr>
            <a:spLocks noGrp="1"/>
          </p:cNvSpPr>
          <p:nvPr>
            <p:ph type="title"/>
          </p:nvPr>
        </p:nvSpPr>
        <p:spPr>
          <a:xfrm>
            <a:off x="0" y="0"/>
            <a:ext cx="9144000" cy="908050"/>
          </a:xfrm>
        </p:spPr>
        <p:txBody>
          <a:bodyPr/>
          <a:lstStyle/>
          <a:p>
            <a:pPr algn="ctr">
              <a:defRPr/>
            </a:pPr>
            <a:r>
              <a:rPr lang="tr-TR" b="1" cap="none" dirty="0" smtClean="0">
                <a:solidFill>
                  <a:schemeClr val="bg1"/>
                </a:solidFill>
                <a:latin typeface="Times New Roman" pitchFamily="18" charset="0"/>
                <a:cs typeface="Times New Roman" pitchFamily="18" charset="0"/>
              </a:rPr>
              <a:t>HASTANE SINIFLARI</a:t>
            </a:r>
            <a:endParaRPr lang="tr-TR" b="1" cap="none" dirty="0">
              <a:solidFill>
                <a:schemeClr val="bg1"/>
              </a:solidFill>
              <a:latin typeface="Times New Roman" pitchFamily="18" charset="0"/>
              <a:cs typeface="Times New Roman" pitchFamily="18" charset="0"/>
            </a:endParaRPr>
          </a:p>
        </p:txBody>
      </p:sp>
      <p:sp>
        <p:nvSpPr>
          <p:cNvPr id="19459" name="İçerik Yer Tutucusu 2">
            <a:extLst>
              <a:ext uri="{FF2B5EF4-FFF2-40B4-BE49-F238E27FC236}">
                <a16:creationId xmlns:a16="http://schemas.microsoft.com/office/drawing/2014/main" id="{239FD132-FA11-407A-B921-FDBBB3BE803E}"/>
              </a:ext>
            </a:extLst>
          </p:cNvPr>
          <p:cNvSpPr>
            <a:spLocks noGrp="1"/>
          </p:cNvSpPr>
          <p:nvPr>
            <p:ph idx="1"/>
          </p:nvPr>
        </p:nvSpPr>
        <p:spPr>
          <a:xfrm>
            <a:off x="539750" y="908050"/>
            <a:ext cx="7993063" cy="5545138"/>
          </a:xfrm>
        </p:spPr>
        <p:txBody>
          <a:bodyPr/>
          <a:lstStyle/>
          <a:p>
            <a:pPr marL="0" indent="0">
              <a:spcBef>
                <a:spcPct val="0"/>
              </a:spcBef>
              <a:buFont typeface="Arial" panose="020B0604020202020204" pitchFamily="34" charset="0"/>
              <a:buNone/>
            </a:pPr>
            <a:endParaRPr lang="tr-TR" altLang="tr-TR" dirty="0">
              <a:latin typeface="Times New Roman" panose="02020603050405020304" pitchFamily="18" charset="0"/>
              <a:cs typeface="Times New Roman" panose="02020603050405020304" pitchFamily="18" charset="0"/>
            </a:endParaRPr>
          </a:p>
          <a:p>
            <a:pPr marL="0" indent="0">
              <a:spcBef>
                <a:spcPct val="0"/>
              </a:spcBef>
              <a:buFont typeface="Arial" panose="020B0604020202020204" pitchFamily="34" charset="0"/>
              <a:buNone/>
            </a:pPr>
            <a:endParaRPr lang="tr-TR" altLang="tr-TR"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altLang="tr-TR" sz="2000" b="0" dirty="0">
                <a:latin typeface="Times New Roman" panose="02020603050405020304" pitchFamily="18" charset="0"/>
                <a:cs typeface="Times New Roman" panose="02020603050405020304" pitchFamily="18" charset="0"/>
              </a:rPr>
              <a:t>Hastanede eğitim hizmeti; sağlık problemi nedeniyle sağlık kuruluşlarında yatarak tedavi gören özel eğitim ihtiyacı olan öğrenciler için hastanede sunulan eğitim hizmetidir.</a:t>
            </a:r>
          </a:p>
          <a:p>
            <a:pPr marL="0" indent="0" algn="just">
              <a:buFont typeface="Arial" panose="020B0604020202020204" pitchFamily="34" charset="0"/>
              <a:buNone/>
            </a:pPr>
            <a:endParaRPr lang="tr-TR" altLang="tr-TR" sz="2000" b="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altLang="tr-TR" sz="2000" b="0" dirty="0" smtClean="0">
                <a:latin typeface="Times New Roman" panose="02020603050405020304" pitchFamily="18" charset="0"/>
                <a:cs typeface="Times New Roman" panose="02020603050405020304" pitchFamily="18" charset="0"/>
              </a:rPr>
              <a:t>Sağlık </a:t>
            </a:r>
            <a:r>
              <a:rPr lang="tr-TR" altLang="tr-TR" sz="2000" b="0" dirty="0">
                <a:latin typeface="Times New Roman" panose="02020603050405020304" pitchFamily="18" charset="0"/>
                <a:cs typeface="Times New Roman" panose="02020603050405020304" pitchFamily="18" charset="0"/>
              </a:rPr>
              <a:t>kuruluşlarında yatarak tedavi görmesi nedeniyle örgün eğitim kurumlarından doğrudan yararlanamayan okul öncesi, ilkokul, ortaokul ve lise çağındaki özel eğitim ihtiyacı olan öğrenciler bu hizmetten yararlanır.</a:t>
            </a:r>
          </a:p>
          <a:p>
            <a:pPr marL="0" indent="0" algn="just">
              <a:buFont typeface="Arial" panose="020B0604020202020204" pitchFamily="34" charset="0"/>
              <a:buNone/>
            </a:pPr>
            <a:endParaRPr lang="tr-TR" altLang="tr-TR" sz="2000" b="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altLang="tr-TR" sz="2000" b="0" dirty="0">
                <a:latin typeface="Times New Roman" panose="02020603050405020304" pitchFamily="18" charset="0"/>
                <a:cs typeface="Times New Roman" panose="02020603050405020304" pitchFamily="18" charset="0"/>
              </a:rPr>
              <a:t>Hastanede eğitim hizmeti özel eğitim ihtiyacı olan öğrencinin velisinin yazılı başvuru ve öğrencinin tedavisinden sorumlu hekim/hekimlerin yazılı görüşü ile sağlanır.	</a:t>
            </a:r>
          </a:p>
        </p:txBody>
      </p:sp>
      <p:sp>
        <p:nvSpPr>
          <p:cNvPr id="19460" name="Slayt Numarası Yer Tutucusu 3">
            <a:extLst>
              <a:ext uri="{FF2B5EF4-FFF2-40B4-BE49-F238E27FC236}">
                <a16:creationId xmlns:a16="http://schemas.microsoft.com/office/drawing/2014/main" id="{85831BC4-2437-4462-80B6-D4788E3B0E23}"/>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C68521-AA57-4F7A-9A3C-D4F034E9C6D2}" type="slidenum">
              <a:rPr lang="tr-TR" altLang="tr-TR">
                <a:solidFill>
                  <a:srgbClr val="FFFFFF"/>
                </a:solidFill>
              </a:rPr>
              <a:pPr eaLnBrk="1" hangingPunct="1"/>
              <a:t>17</a:t>
            </a:fld>
            <a:endParaRPr lang="tr-TR" altLang="tr-TR">
              <a:solidFill>
                <a:srgbClr val="FFFFFF"/>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İçerik Yer Tutucusu 2">
            <a:extLst>
              <a:ext uri="{FF2B5EF4-FFF2-40B4-BE49-F238E27FC236}">
                <a16:creationId xmlns:a16="http://schemas.microsoft.com/office/drawing/2014/main" id="{231EC9EF-AF38-48E8-AD95-89C1332902A4}"/>
              </a:ext>
            </a:extLst>
          </p:cNvPr>
          <p:cNvSpPr>
            <a:spLocks noGrp="1"/>
          </p:cNvSpPr>
          <p:nvPr>
            <p:ph idx="1"/>
          </p:nvPr>
        </p:nvSpPr>
        <p:spPr>
          <a:xfrm>
            <a:off x="611188" y="908050"/>
            <a:ext cx="7993062" cy="4824413"/>
          </a:xfrm>
        </p:spPr>
        <p:txBody>
          <a:bodyPr/>
          <a:lstStyle/>
          <a:p>
            <a:pPr indent="0" algn="just">
              <a:lnSpc>
                <a:spcPct val="150000"/>
              </a:lnSpc>
              <a:spcBef>
                <a:spcPct val="0"/>
              </a:spcBef>
            </a:pPr>
            <a:endParaRPr lang="tr-TR" altLang="tr-TR" sz="2000" b="0">
              <a:latin typeface="Times New Roman" panose="02020603050405020304" pitchFamily="18" charset="0"/>
              <a:cs typeface="Times New Roman" panose="02020603050405020304" pitchFamily="18" charset="0"/>
            </a:endParaRPr>
          </a:p>
          <a:p>
            <a:pPr indent="0" algn="just">
              <a:lnSpc>
                <a:spcPct val="150000"/>
              </a:lnSpc>
              <a:spcBef>
                <a:spcPct val="0"/>
              </a:spcBef>
            </a:pPr>
            <a:r>
              <a:rPr lang="tr-TR" altLang="tr-TR" sz="2000"/>
              <a:t>	</a:t>
            </a:r>
            <a:r>
              <a:rPr lang="tr-TR" altLang="tr-TR" sz="2000" b="0">
                <a:latin typeface="Times New Roman" panose="02020603050405020304" pitchFamily="18" charset="0"/>
                <a:cs typeface="Times New Roman" panose="02020603050405020304" pitchFamily="18" charset="0"/>
              </a:rPr>
              <a:t>BEP, bir öğrencinin şu anda hangi noktada olduğuna, hangi alanlarda gelişmesi gerektiğine ve bu gelişimi gerçekleştirebilmesi için gerekli olacak desteğe işaret eden bireysel bir eğitim programıdır. </a:t>
            </a:r>
          </a:p>
        </p:txBody>
      </p:sp>
      <p:sp>
        <p:nvSpPr>
          <p:cNvPr id="20483" name="Slayt Numarası Yer Tutucusu 3">
            <a:extLst>
              <a:ext uri="{FF2B5EF4-FFF2-40B4-BE49-F238E27FC236}">
                <a16:creationId xmlns:a16="http://schemas.microsoft.com/office/drawing/2014/main" id="{1D2FE6C2-BC5B-481E-A778-C8CFBF51993D}"/>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E3F506-12BD-46C7-A43A-349714220EFF}" type="slidenum">
              <a:rPr lang="tr-TR" altLang="tr-TR">
                <a:solidFill>
                  <a:srgbClr val="FFFFFF"/>
                </a:solidFill>
              </a:rPr>
              <a:pPr eaLnBrk="1" hangingPunct="1"/>
              <a:t>18</a:t>
            </a:fld>
            <a:endParaRPr lang="tr-TR" altLang="tr-TR">
              <a:solidFill>
                <a:srgbClr val="FFFFFF"/>
              </a:solidFill>
            </a:endParaRPr>
          </a:p>
        </p:txBody>
      </p:sp>
      <p:sp>
        <p:nvSpPr>
          <p:cNvPr id="3" name="Başlık 2">
            <a:extLst>
              <a:ext uri="{FF2B5EF4-FFF2-40B4-BE49-F238E27FC236}">
                <a16:creationId xmlns:a16="http://schemas.microsoft.com/office/drawing/2014/main" id="{F854E96C-31DD-4905-B1C7-74E6B7CD1138}"/>
              </a:ext>
            </a:extLst>
          </p:cNvPr>
          <p:cNvSpPr>
            <a:spLocks noGrp="1"/>
          </p:cNvSpPr>
          <p:nvPr>
            <p:ph type="title"/>
          </p:nvPr>
        </p:nvSpPr>
        <p:spPr>
          <a:xfrm>
            <a:off x="1382713" y="195262"/>
            <a:ext cx="7521575" cy="549275"/>
          </a:xfrm>
        </p:spPr>
        <p:txBody>
          <a:bodyPr wrap="square" numCol="1" anchorCtr="0" compatLnSpc="1">
            <a:prstTxWarp prst="textNoShape">
              <a:avLst/>
            </a:prstTxWarp>
          </a:bodyPr>
          <a:lstStyle/>
          <a:p>
            <a:r>
              <a:rPr lang="tr-TR" altLang="en-US" sz="2600" b="1" cap="none" dirty="0">
                <a:solidFill>
                  <a:schemeClr val="bg1"/>
                </a:solidFill>
                <a:latin typeface="Times New Roman" panose="02020603050405020304" pitchFamily="18" charset="0"/>
                <a:cs typeface="Times New Roman" panose="02020603050405020304" pitchFamily="18" charset="0"/>
              </a:rPr>
              <a:t>BİREYSELLEŞTİRİLMİŞ EĞİTİM PROGRAMI</a:t>
            </a:r>
            <a:endParaRPr lang="tr-TR" altLang="en-US" sz="2600" cap="none" dirty="0">
              <a:solidFill>
                <a:schemeClr val="bg1"/>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çerik Yer Tutucusu 2">
            <a:extLst>
              <a:ext uri="{FF2B5EF4-FFF2-40B4-BE49-F238E27FC236}">
                <a16:creationId xmlns:a16="http://schemas.microsoft.com/office/drawing/2014/main" id="{127F2CC2-D579-4C61-BDAA-84B75EE45E51}"/>
              </a:ext>
            </a:extLst>
          </p:cNvPr>
          <p:cNvSpPr>
            <a:spLocks noGrp="1"/>
          </p:cNvSpPr>
          <p:nvPr>
            <p:ph idx="1"/>
          </p:nvPr>
        </p:nvSpPr>
        <p:spPr>
          <a:xfrm>
            <a:off x="611188" y="908050"/>
            <a:ext cx="7993062" cy="4824413"/>
          </a:xfrm>
        </p:spPr>
        <p:txBody>
          <a:bodyPr/>
          <a:lstStyle/>
          <a:p>
            <a:pPr indent="0" algn="just">
              <a:lnSpc>
                <a:spcPct val="150000"/>
              </a:lnSpc>
              <a:spcBef>
                <a:spcPct val="0"/>
              </a:spcBef>
            </a:pPr>
            <a:endParaRPr lang="tr-TR" altLang="tr-TR" sz="2000" b="0" dirty="0">
              <a:latin typeface="Times New Roman" panose="02020603050405020304" pitchFamily="18" charset="0"/>
              <a:cs typeface="Times New Roman" panose="02020603050405020304" pitchFamily="18" charset="0"/>
            </a:endParaRPr>
          </a:p>
          <a:p>
            <a:pPr indent="0" algn="just">
              <a:lnSpc>
                <a:spcPct val="150000"/>
              </a:lnSpc>
              <a:spcBef>
                <a:spcPct val="0"/>
              </a:spcBef>
            </a:pPr>
            <a:r>
              <a:rPr lang="tr-TR" altLang="tr-TR" sz="2000" dirty="0"/>
              <a:t>	</a:t>
            </a:r>
            <a:r>
              <a:rPr lang="tr-TR" altLang="tr-TR" sz="2000" b="0" dirty="0">
                <a:latin typeface="Times New Roman" panose="02020603050405020304" pitchFamily="18" charset="0"/>
                <a:cs typeface="Times New Roman" panose="02020603050405020304" pitchFamily="18" charset="0"/>
              </a:rPr>
              <a:t>BEP, öğrencinin kişisel, sosyal, işlevsel ve akademik becerilerde eğitim ihtiyaçlarını karşılamak üzere performans düzeyini temel alarak uzun ve kısa dönemli amaçların, alacağı destek hizmetlerin, kullanılacak yöntem ve tekniklerin, öğrenci için yapılması uygun görülen uyarlama ve düzenlemelerin belirlendiği öğrencinin devam ettiği programdan en üst düzeyde yararlanmasını sağlayan bir programdır. </a:t>
            </a:r>
          </a:p>
        </p:txBody>
      </p:sp>
      <p:sp>
        <p:nvSpPr>
          <p:cNvPr id="21507" name="Slayt Numarası Yer Tutucusu 3">
            <a:extLst>
              <a:ext uri="{FF2B5EF4-FFF2-40B4-BE49-F238E27FC236}">
                <a16:creationId xmlns:a16="http://schemas.microsoft.com/office/drawing/2014/main" id="{B6EECB36-EF25-4C2B-8AE3-3E57EFC1C2F2}"/>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C201B3-885A-4F72-B247-0C9A08B52376}" type="slidenum">
              <a:rPr lang="tr-TR" altLang="tr-TR">
                <a:solidFill>
                  <a:srgbClr val="FFFFFF"/>
                </a:solidFill>
              </a:rPr>
              <a:pPr eaLnBrk="1" hangingPunct="1"/>
              <a:t>19</a:t>
            </a:fld>
            <a:endParaRPr lang="tr-TR" altLang="tr-TR">
              <a:solidFill>
                <a:srgbClr val="FFFFFF"/>
              </a:solidFill>
            </a:endParaRPr>
          </a:p>
        </p:txBody>
      </p:sp>
      <p:sp>
        <p:nvSpPr>
          <p:cNvPr id="3" name="Başlık 2">
            <a:extLst>
              <a:ext uri="{FF2B5EF4-FFF2-40B4-BE49-F238E27FC236}">
                <a16:creationId xmlns:a16="http://schemas.microsoft.com/office/drawing/2014/main" id="{BA1C3362-8CBE-401D-9DB2-7BE7C4A770DD}"/>
              </a:ext>
            </a:extLst>
          </p:cNvPr>
          <p:cNvSpPr>
            <a:spLocks noGrp="1"/>
          </p:cNvSpPr>
          <p:nvPr>
            <p:ph type="title"/>
          </p:nvPr>
        </p:nvSpPr>
        <p:spPr>
          <a:xfrm>
            <a:off x="1382713" y="139700"/>
            <a:ext cx="7521575" cy="549275"/>
          </a:xfrm>
        </p:spPr>
        <p:txBody>
          <a:bodyPr wrap="square" numCol="1" anchorCtr="0" compatLnSpc="1">
            <a:prstTxWarp prst="textNoShape">
              <a:avLst/>
            </a:prstTxWarp>
          </a:bodyPr>
          <a:lstStyle/>
          <a:p>
            <a:r>
              <a:rPr lang="tr-TR" altLang="en-US" sz="2600" b="1" cap="none" dirty="0">
                <a:solidFill>
                  <a:schemeClr val="bg1"/>
                </a:solidFill>
                <a:latin typeface="Times New Roman" panose="02020603050405020304" pitchFamily="18" charset="0"/>
                <a:cs typeface="Times New Roman" panose="02020603050405020304" pitchFamily="18" charset="0"/>
              </a:rPr>
              <a:t>BİREYSELLEŞTİRİLMİŞ EĞİTİM PROGRAMI</a:t>
            </a:r>
            <a:endParaRPr lang="tr-TR" altLang="en-US" sz="2600" cap="none" dirty="0">
              <a:solidFill>
                <a:schemeClr val="bg1"/>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İçerik Yer Tutucusu 2">
            <a:extLst>
              <a:ext uri="{FF2B5EF4-FFF2-40B4-BE49-F238E27FC236}">
                <a16:creationId xmlns:a16="http://schemas.microsoft.com/office/drawing/2014/main" id="{2A15D3F0-391E-4AAB-A893-A61EC8AC131A}"/>
              </a:ext>
            </a:extLst>
          </p:cNvPr>
          <p:cNvSpPr>
            <a:spLocks noGrp="1"/>
          </p:cNvSpPr>
          <p:nvPr>
            <p:ph idx="1"/>
          </p:nvPr>
        </p:nvSpPr>
        <p:spPr>
          <a:xfrm>
            <a:off x="468313" y="1341438"/>
            <a:ext cx="8135937" cy="5111750"/>
          </a:xfrm>
        </p:spPr>
        <p:txBody>
          <a:bodyPr/>
          <a:lstStyle/>
          <a:p>
            <a:pPr>
              <a:buFont typeface="Arial" charset="0"/>
              <a:buNone/>
              <a:defRPr/>
            </a:pPr>
            <a:endParaRPr lang="tr-TR" sz="2000" b="0" u="sng" dirty="0">
              <a:solidFill>
                <a:srgbClr val="FF0000"/>
              </a:solidFill>
              <a:latin typeface="Times New Roman" panose="02020603050405020304" pitchFamily="18" charset="0"/>
              <a:cs typeface="Times New Roman" panose="02020603050405020304" pitchFamily="18" charset="0"/>
            </a:endParaRPr>
          </a:p>
          <a:p>
            <a:pPr>
              <a:buFont typeface="Arial" charset="0"/>
              <a:buNone/>
              <a:defRPr/>
            </a:pPr>
            <a:endParaRPr lang="tr-TR" sz="2000" b="0" u="sng" dirty="0">
              <a:solidFill>
                <a:srgbClr val="FF0000"/>
              </a:solidFill>
              <a:latin typeface="Times New Roman" panose="02020603050405020304" pitchFamily="18" charset="0"/>
              <a:cs typeface="Times New Roman" panose="02020603050405020304" pitchFamily="18" charset="0"/>
            </a:endParaRPr>
          </a:p>
          <a:p>
            <a:pPr marL="0" algn="just">
              <a:spcBef>
                <a:spcPts val="0"/>
              </a:spcBef>
              <a:buFont typeface="Arial" charset="0"/>
              <a:buNone/>
              <a:defRPr/>
            </a:pPr>
            <a:r>
              <a:rPr lang="tr-TR" sz="2000" b="0" dirty="0">
                <a:latin typeface="Times New Roman" panose="02020603050405020304" pitchFamily="18" charset="0"/>
                <a:cs typeface="Times New Roman" panose="02020603050405020304" pitchFamily="18" charset="0"/>
              </a:rPr>
              <a:t>	</a:t>
            </a:r>
            <a:r>
              <a:rPr lang="tr-TR" sz="2400" b="0" dirty="0">
                <a:latin typeface="Times New Roman" panose="02020603050405020304" pitchFamily="18" charset="0"/>
                <a:cs typeface="Times New Roman" panose="02020603050405020304" pitchFamily="18" charset="0"/>
              </a:rPr>
              <a:t>Özel eğitim ihtiyacı olan bireyler için zorunlu eğitim okul öncesi dönemden başlayarak ortaöğretimi de kapsayacak şekilde düzenlenmiştir.</a:t>
            </a:r>
          </a:p>
          <a:p>
            <a:pPr marL="0" algn="just">
              <a:spcBef>
                <a:spcPts val="0"/>
              </a:spcBef>
              <a:buFont typeface="Arial" charset="0"/>
              <a:buNone/>
              <a:defRPr/>
            </a:pPr>
            <a:endParaRPr lang="tr-TR" sz="2400" b="0" dirty="0">
              <a:latin typeface="Times New Roman" panose="02020603050405020304" pitchFamily="18" charset="0"/>
              <a:cs typeface="Times New Roman" panose="02020603050405020304" pitchFamily="18" charset="0"/>
            </a:endParaRPr>
          </a:p>
          <a:p>
            <a:pPr marL="0" algn="just">
              <a:spcBef>
                <a:spcPts val="0"/>
              </a:spcBef>
              <a:buFont typeface="Arial" charset="0"/>
              <a:buNone/>
              <a:defRPr/>
            </a:pPr>
            <a:r>
              <a:rPr lang="tr-TR" sz="2400" b="0" dirty="0">
                <a:latin typeface="Times New Roman" panose="02020603050405020304" pitchFamily="18" charset="0"/>
                <a:cs typeface="Times New Roman" panose="02020603050405020304" pitchFamily="18" charset="0"/>
              </a:rPr>
              <a:t>	•     </a:t>
            </a:r>
            <a:r>
              <a:rPr lang="tr-TR" sz="2400" b="0" dirty="0">
                <a:solidFill>
                  <a:srgbClr val="FF0000"/>
                </a:solidFill>
                <a:latin typeface="Times New Roman" panose="02020603050405020304" pitchFamily="18" charset="0"/>
                <a:cs typeface="Times New Roman" panose="02020603050405020304" pitchFamily="18" charset="0"/>
              </a:rPr>
              <a:t>5378 sayılı Engelliler Hakkında Kanun,</a:t>
            </a:r>
          </a:p>
          <a:p>
            <a:pPr marL="0" algn="just">
              <a:spcBef>
                <a:spcPts val="0"/>
              </a:spcBef>
              <a:buFont typeface="Arial" charset="0"/>
              <a:buNone/>
              <a:defRPr/>
            </a:pPr>
            <a:r>
              <a:rPr lang="tr-TR" sz="2400" b="0" dirty="0">
                <a:latin typeface="Times New Roman" panose="02020603050405020304" pitchFamily="18" charset="0"/>
                <a:cs typeface="Times New Roman" panose="02020603050405020304" pitchFamily="18" charset="0"/>
              </a:rPr>
              <a:t>	•     </a:t>
            </a:r>
            <a:r>
              <a:rPr lang="tr-TR" sz="2400" b="0" dirty="0">
                <a:solidFill>
                  <a:srgbClr val="0070C0"/>
                </a:solidFill>
                <a:latin typeface="Times New Roman" panose="02020603050405020304" pitchFamily="18" charset="0"/>
                <a:cs typeface="Times New Roman" panose="02020603050405020304" pitchFamily="18" charset="0"/>
              </a:rPr>
              <a:t>573 sayılı Özel Eğitim Hakkında Kanun Hükmünde 	Kararname,</a:t>
            </a:r>
            <a:r>
              <a:rPr lang="tr-TR" sz="2400" b="0" dirty="0">
                <a:latin typeface="Times New Roman" panose="02020603050405020304" pitchFamily="18" charset="0"/>
                <a:cs typeface="Times New Roman" panose="02020603050405020304" pitchFamily="18" charset="0"/>
              </a:rPr>
              <a:t> </a:t>
            </a:r>
          </a:p>
          <a:p>
            <a:pPr marL="0" algn="just">
              <a:spcBef>
                <a:spcPts val="0"/>
              </a:spcBef>
              <a:buFont typeface="Arial" charset="0"/>
              <a:buNone/>
              <a:defRPr/>
            </a:pPr>
            <a:r>
              <a:rPr lang="tr-TR" sz="2400" b="0" dirty="0">
                <a:latin typeface="Times New Roman" panose="02020603050405020304" pitchFamily="18" charset="0"/>
                <a:cs typeface="Times New Roman" panose="02020603050405020304" pitchFamily="18" charset="0"/>
              </a:rPr>
              <a:t>	•     </a:t>
            </a:r>
            <a:r>
              <a:rPr lang="tr-TR" sz="2400" b="0" dirty="0">
                <a:solidFill>
                  <a:schemeClr val="accent2">
                    <a:lumMod val="50000"/>
                  </a:schemeClr>
                </a:solidFill>
                <a:latin typeface="Times New Roman" panose="02020603050405020304" pitchFamily="18" charset="0"/>
                <a:cs typeface="Times New Roman" panose="02020603050405020304" pitchFamily="18" charset="0"/>
              </a:rPr>
              <a:t>652 sayılı Kanun Hükmünde Kararname</a:t>
            </a:r>
            <a:r>
              <a:rPr lang="tr-TR" sz="2400" b="0" dirty="0">
                <a:solidFill>
                  <a:schemeClr val="accent1">
                    <a:lumMod val="75000"/>
                  </a:schemeClr>
                </a:solidFill>
                <a:latin typeface="Times New Roman" panose="02020603050405020304" pitchFamily="18" charset="0"/>
                <a:cs typeface="Times New Roman" panose="02020603050405020304" pitchFamily="18" charset="0"/>
              </a:rPr>
              <a:t>, </a:t>
            </a:r>
          </a:p>
          <a:p>
            <a:pPr marL="0" algn="just">
              <a:spcBef>
                <a:spcPts val="0"/>
              </a:spcBef>
              <a:buFont typeface="Arial" charset="0"/>
              <a:buNone/>
              <a:defRPr/>
            </a:pPr>
            <a:r>
              <a:rPr lang="tr-TR" sz="2400" b="0" dirty="0">
                <a:latin typeface="Times New Roman" panose="02020603050405020304" pitchFamily="18" charset="0"/>
                <a:cs typeface="Times New Roman" panose="02020603050405020304" pitchFamily="18" charset="0"/>
              </a:rPr>
              <a:t>	•     </a:t>
            </a:r>
            <a:r>
              <a:rPr lang="tr-TR" sz="2400" b="0" dirty="0">
                <a:solidFill>
                  <a:srgbClr val="C00000"/>
                </a:solidFill>
                <a:latin typeface="Times New Roman" panose="02020603050405020304" pitchFamily="18" charset="0"/>
                <a:cs typeface="Times New Roman" panose="02020603050405020304" pitchFamily="18" charset="0"/>
              </a:rPr>
              <a:t>Özel Eğitim Hizmetleri Yönetmeliği.</a:t>
            </a:r>
          </a:p>
          <a:p>
            <a:pPr marL="0" algn="just">
              <a:spcBef>
                <a:spcPts val="0"/>
              </a:spcBef>
              <a:buFont typeface="Arial" charset="0"/>
              <a:buNone/>
              <a:defRPr/>
            </a:pPr>
            <a:endParaRPr lang="tr-TR" sz="2000" dirty="0">
              <a:solidFill>
                <a:srgbClr val="C00000"/>
              </a:solidFill>
              <a:latin typeface="Times New Roman" panose="02020603050405020304" pitchFamily="18" charset="0"/>
              <a:cs typeface="Times New Roman" panose="02020603050405020304" pitchFamily="18" charset="0"/>
            </a:endParaRPr>
          </a:p>
        </p:txBody>
      </p:sp>
      <p:sp>
        <p:nvSpPr>
          <p:cNvPr id="8195" name="Slayt Numarası Yer Tutucusu 3">
            <a:extLst>
              <a:ext uri="{FF2B5EF4-FFF2-40B4-BE49-F238E27FC236}">
                <a16:creationId xmlns:a16="http://schemas.microsoft.com/office/drawing/2014/main" id="{4EEDF5F3-3484-47C9-AF36-491BE5A79CD0}"/>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4E883A-1338-40FA-A868-8724AF9CDECE}" type="slidenum">
              <a:rPr lang="tr-TR" altLang="tr-TR">
                <a:solidFill>
                  <a:srgbClr val="FFFFFF"/>
                </a:solidFill>
              </a:rPr>
              <a:pPr eaLnBrk="1" hangingPunct="1"/>
              <a:t>2</a:t>
            </a:fld>
            <a:endParaRPr lang="tr-TR" altLang="tr-TR">
              <a:solidFill>
                <a:srgbClr val="FFFFFF"/>
              </a:solidFill>
            </a:endParaRPr>
          </a:p>
        </p:txBody>
      </p:sp>
      <p:sp>
        <p:nvSpPr>
          <p:cNvPr id="7" name="Başlık 1">
            <a:extLst>
              <a:ext uri="{FF2B5EF4-FFF2-40B4-BE49-F238E27FC236}">
                <a16:creationId xmlns:a16="http://schemas.microsoft.com/office/drawing/2014/main" id="{E78EE140-0D20-4D15-8897-6CAA9F12B9B1}"/>
              </a:ext>
            </a:extLst>
          </p:cNvPr>
          <p:cNvSpPr>
            <a:spLocks noGrp="1"/>
          </p:cNvSpPr>
          <p:nvPr>
            <p:ph type="title"/>
          </p:nvPr>
        </p:nvSpPr>
        <p:spPr>
          <a:xfrm>
            <a:off x="0" y="0"/>
            <a:ext cx="9153525" cy="908050"/>
          </a:xfrm>
        </p:spPr>
        <p:txBody>
          <a:bodyPr/>
          <a:lstStyle/>
          <a:p>
            <a:pPr algn="ctr">
              <a:defRPr/>
            </a:pPr>
            <a:r>
              <a:rPr lang="tr-TR" sz="2600" b="1" dirty="0">
                <a:solidFill>
                  <a:schemeClr val="bg1"/>
                </a:solidFill>
                <a:latin typeface="Times New Roman" pitchFamily="18" charset="0"/>
                <a:cs typeface="Times New Roman" pitchFamily="18" charset="0"/>
              </a:rPr>
              <a:t>YASAL DÜZENLEMELER</a:t>
            </a:r>
            <a:endParaRPr lang="tr-TR" sz="2600" dirty="0">
              <a:solidFill>
                <a:schemeClr val="bg1"/>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37967B-65E8-4522-9666-9FCF5871A074}"/>
              </a:ext>
            </a:extLst>
          </p:cNvPr>
          <p:cNvSpPr>
            <a:spLocks noGrp="1"/>
          </p:cNvSpPr>
          <p:nvPr>
            <p:ph type="title"/>
          </p:nvPr>
        </p:nvSpPr>
        <p:spPr>
          <a:xfrm>
            <a:off x="1382713" y="165225"/>
            <a:ext cx="7521575" cy="549275"/>
          </a:xfrm>
        </p:spPr>
        <p:txBody>
          <a:bodyPr/>
          <a:lstStyle/>
          <a:p>
            <a:pPr algn="ctr">
              <a:defRPr/>
            </a:pPr>
            <a:r>
              <a:rPr lang="tr-TR" sz="2400" b="1" dirty="0">
                <a:solidFill>
                  <a:schemeClr val="bg1"/>
                </a:solidFill>
                <a:latin typeface="Times New Roman" panose="02020603050405020304" pitchFamily="18" charset="0"/>
                <a:cs typeface="Times New Roman" panose="02020603050405020304" pitchFamily="18" charset="0"/>
              </a:rPr>
              <a:t>HANGİ ÖĞRENCİLER İÇİN BEP HAZIRLANIR?</a:t>
            </a:r>
            <a:r>
              <a:rPr lang="tr-TR" sz="2400" dirty="0">
                <a:solidFill>
                  <a:schemeClr val="bg1"/>
                </a:solidFill>
                <a:latin typeface="Times New Roman" panose="02020603050405020304" pitchFamily="18" charset="0"/>
                <a:cs typeface="Times New Roman" panose="02020603050405020304" pitchFamily="18" charset="0"/>
              </a:rPr>
              <a:t/>
            </a:r>
            <a:br>
              <a:rPr lang="tr-TR" sz="2400" dirty="0">
                <a:solidFill>
                  <a:schemeClr val="bg1"/>
                </a:solidFill>
                <a:latin typeface="Times New Roman" panose="02020603050405020304" pitchFamily="18" charset="0"/>
                <a:cs typeface="Times New Roman" panose="02020603050405020304" pitchFamily="18" charset="0"/>
              </a:rPr>
            </a:b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14339" name="İçerik Yer Tutucusu 2">
            <a:extLst>
              <a:ext uri="{FF2B5EF4-FFF2-40B4-BE49-F238E27FC236}">
                <a16:creationId xmlns:a16="http://schemas.microsoft.com/office/drawing/2014/main" id="{5C9770CA-AD5D-4C80-B4A5-D63813D3F92A}"/>
              </a:ext>
            </a:extLst>
          </p:cNvPr>
          <p:cNvSpPr>
            <a:spLocks noGrp="1"/>
          </p:cNvSpPr>
          <p:nvPr>
            <p:ph idx="1"/>
          </p:nvPr>
        </p:nvSpPr>
        <p:spPr>
          <a:xfrm>
            <a:off x="611188" y="908050"/>
            <a:ext cx="7993062" cy="5545138"/>
          </a:xfrm>
        </p:spPr>
        <p:txBody>
          <a:bodyPr/>
          <a:lstStyle/>
          <a:p>
            <a:pPr marL="0" indent="0">
              <a:lnSpc>
                <a:spcPct val="150000"/>
              </a:lnSpc>
              <a:spcBef>
                <a:spcPct val="0"/>
              </a:spcBef>
              <a:buFont typeface="Arial" charset="0"/>
              <a:buNone/>
              <a:defRPr/>
            </a:pPr>
            <a:r>
              <a:rPr lang="tr-TR" altLang="tr-TR" sz="2000" b="0" dirty="0">
                <a:latin typeface="Times New Roman" pitchFamily="18" charset="0"/>
                <a:cs typeface="Times New Roman" pitchFamily="18" charset="0"/>
              </a:rPr>
              <a:t>	</a:t>
            </a:r>
            <a:r>
              <a:rPr lang="tr-TR" altLang="tr-TR" sz="2000" b="0" dirty="0" smtClean="0">
                <a:latin typeface="Times New Roman" pitchFamily="18" charset="0"/>
                <a:cs typeface="Times New Roman" pitchFamily="18" charset="0"/>
              </a:rPr>
              <a:t>Ram tarafından kaynaştırma öğrencisi olarak yerleştirilen tüm öğrenciler için BEP hazırlanmalı.</a:t>
            </a:r>
            <a:endParaRPr lang="tr-TR" altLang="tr-TR" sz="2000" b="0" dirty="0">
              <a:latin typeface="Times New Roman" pitchFamily="18" charset="0"/>
              <a:cs typeface="Times New Roman" pitchFamily="18" charset="0"/>
            </a:endParaRPr>
          </a:p>
        </p:txBody>
      </p:sp>
      <p:sp>
        <p:nvSpPr>
          <p:cNvPr id="22532" name="Slayt Numarası Yer Tutucusu 3">
            <a:extLst>
              <a:ext uri="{FF2B5EF4-FFF2-40B4-BE49-F238E27FC236}">
                <a16:creationId xmlns:a16="http://schemas.microsoft.com/office/drawing/2014/main" id="{2AC62C7F-5ADE-4801-9979-A3D1DD82BAFF}"/>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772133-60A8-4FB9-804B-36E6A18989D8}" type="slidenum">
              <a:rPr lang="tr-TR" altLang="tr-TR">
                <a:solidFill>
                  <a:srgbClr val="FFFFFF"/>
                </a:solidFill>
              </a:rPr>
              <a:pPr eaLnBrk="1" hangingPunct="1"/>
              <a:t>20</a:t>
            </a:fld>
            <a:endParaRPr lang="tr-TR" altLang="tr-TR">
              <a:solidFill>
                <a:srgbClr val="FFFFFF"/>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332656"/>
            <a:ext cx="7521575" cy="549275"/>
          </a:xfrm>
        </p:spPr>
        <p:txBody>
          <a:bodyPr/>
          <a:lstStyle/>
          <a:p>
            <a:pPr algn="ctr"/>
            <a:r>
              <a:rPr lang="tr-TR" dirty="0" smtClean="0"/>
              <a:t>BEP HAZIRLAMA AŞAMALARI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872933950"/>
              </p:ext>
            </p:extLst>
          </p:nvPr>
        </p:nvGraphicFramePr>
        <p:xfrm>
          <a:off x="251520" y="1052734"/>
          <a:ext cx="8568951" cy="5544616"/>
        </p:xfrm>
        <a:graphic>
          <a:graphicData uri="http://schemas.openxmlformats.org/drawingml/2006/table">
            <a:tbl>
              <a:tblPr firstRow="1" bandRow="1">
                <a:tableStyleId>{5C22544A-7EE6-4342-B048-85BDC9FD1C3A}</a:tableStyleId>
              </a:tblPr>
              <a:tblGrid>
                <a:gridCol w="8568951">
                  <a:extLst>
                    <a:ext uri="{9D8B030D-6E8A-4147-A177-3AD203B41FA5}">
                      <a16:colId xmlns:a16="http://schemas.microsoft.com/office/drawing/2014/main" val="20000"/>
                    </a:ext>
                  </a:extLst>
                </a:gridCol>
              </a:tblGrid>
              <a:tr h="792088">
                <a:tc>
                  <a:txBody>
                    <a:bodyPr/>
                    <a:lstStyle/>
                    <a:p>
                      <a:pPr algn="ctr"/>
                      <a:r>
                        <a:rPr lang="tr-TR" sz="2000" dirty="0" smtClean="0">
                          <a:latin typeface="Calibri" panose="020F0502020204030204" pitchFamily="34" charset="0"/>
                        </a:rPr>
                        <a:t>          BEP GELİŞTİRME EKİBİNİN KURULMASI</a:t>
                      </a:r>
                      <a:endParaRPr lang="tr-TR" sz="2000" dirty="0">
                        <a:latin typeface="Calibri" panose="020F0502020204030204" pitchFamily="34" charset="0"/>
                      </a:endParaRPr>
                    </a:p>
                  </a:txBody>
                  <a:tcPr/>
                </a:tc>
                <a:extLst>
                  <a:ext uri="{0D108BD9-81ED-4DB2-BD59-A6C34878D82A}">
                    <a16:rowId xmlns:a16="http://schemas.microsoft.com/office/drawing/2014/main" val="10000"/>
                  </a:ext>
                </a:extLst>
              </a:tr>
              <a:tr h="792088">
                <a:tc>
                  <a:txBody>
                    <a:bodyPr/>
                    <a:lstStyle/>
                    <a:p>
                      <a:pPr algn="ctr"/>
                      <a:r>
                        <a:rPr lang="tr-TR" sz="2000" dirty="0" smtClean="0">
                          <a:latin typeface="Calibri" panose="020F0502020204030204" pitchFamily="34" charset="0"/>
                        </a:rPr>
                        <a:t>             ÇOCUĞUN EĞİTSEL PERFORMANS DÜZEYİNİN ALINMASI</a:t>
                      </a:r>
                    </a:p>
                    <a:p>
                      <a:pPr algn="ctr"/>
                      <a:r>
                        <a:rPr lang="tr-TR" sz="2000" dirty="0" smtClean="0">
                          <a:latin typeface="Calibri" panose="020F0502020204030204" pitchFamily="34" charset="0"/>
                        </a:rPr>
                        <a:t>(KABA DEĞERLENDİRME)</a:t>
                      </a:r>
                      <a:endParaRPr lang="tr-TR" sz="2000" dirty="0">
                        <a:latin typeface="Calibri" panose="020F0502020204030204" pitchFamily="34" charset="0"/>
                      </a:endParaRPr>
                    </a:p>
                  </a:txBody>
                  <a:tcPr/>
                </a:tc>
                <a:extLst>
                  <a:ext uri="{0D108BD9-81ED-4DB2-BD59-A6C34878D82A}">
                    <a16:rowId xmlns:a16="http://schemas.microsoft.com/office/drawing/2014/main" val="10001"/>
                  </a:ext>
                </a:extLst>
              </a:tr>
              <a:tr h="792088">
                <a:tc>
                  <a:txBody>
                    <a:bodyPr/>
                    <a:lstStyle/>
                    <a:p>
                      <a:pPr algn="ctr"/>
                      <a:r>
                        <a:rPr lang="tr-TR" sz="2000" dirty="0" smtClean="0">
                          <a:latin typeface="Calibri" panose="020F0502020204030204" pitchFamily="34" charset="0"/>
                        </a:rPr>
                        <a:t>UZUN</a:t>
                      </a:r>
                      <a:r>
                        <a:rPr lang="tr-TR" sz="2000" baseline="0" dirty="0" smtClean="0">
                          <a:latin typeface="Calibri" panose="020F0502020204030204" pitchFamily="34" charset="0"/>
                        </a:rPr>
                        <a:t> VE KISA DÖNEMLİ AMAÇLARIN BELİRLENMESİ</a:t>
                      </a:r>
                      <a:endParaRPr lang="tr-TR" sz="2000" dirty="0">
                        <a:latin typeface="Calibri" panose="020F0502020204030204" pitchFamily="34" charset="0"/>
                      </a:endParaRPr>
                    </a:p>
                  </a:txBody>
                  <a:tcPr/>
                </a:tc>
                <a:extLst>
                  <a:ext uri="{0D108BD9-81ED-4DB2-BD59-A6C34878D82A}">
                    <a16:rowId xmlns:a16="http://schemas.microsoft.com/office/drawing/2014/main" val="10002"/>
                  </a:ext>
                </a:extLst>
              </a:tr>
              <a:tr h="792088">
                <a:tc>
                  <a:txBody>
                    <a:bodyPr/>
                    <a:lstStyle/>
                    <a:p>
                      <a:pPr algn="ctr"/>
                      <a:r>
                        <a:rPr lang="tr-TR" sz="2000" dirty="0" smtClean="0">
                          <a:latin typeface="Calibri" panose="020F0502020204030204" pitchFamily="34" charset="0"/>
                        </a:rPr>
                        <a:t>                BİREYSELLEŞTİRİLMİŞ</a:t>
                      </a:r>
                      <a:r>
                        <a:rPr lang="tr-TR" sz="2000" baseline="0" dirty="0" smtClean="0">
                          <a:latin typeface="Calibri" panose="020F0502020204030204" pitchFamily="34" charset="0"/>
                        </a:rPr>
                        <a:t> ÖĞRETİM PROGRAMININ OLUŞTURULMASI</a:t>
                      </a:r>
                      <a:endParaRPr lang="tr-TR" sz="2000" dirty="0">
                        <a:latin typeface="Calibri" panose="020F0502020204030204" pitchFamily="34" charset="0"/>
                      </a:endParaRPr>
                    </a:p>
                  </a:txBody>
                  <a:tcPr/>
                </a:tc>
                <a:extLst>
                  <a:ext uri="{0D108BD9-81ED-4DB2-BD59-A6C34878D82A}">
                    <a16:rowId xmlns:a16="http://schemas.microsoft.com/office/drawing/2014/main" val="10003"/>
                  </a:ext>
                </a:extLst>
              </a:tr>
              <a:tr h="792088">
                <a:tc>
                  <a:txBody>
                    <a:bodyPr/>
                    <a:lstStyle/>
                    <a:p>
                      <a:pPr algn="ctr"/>
                      <a:r>
                        <a:rPr lang="tr-TR" sz="2000" dirty="0" smtClean="0">
                          <a:latin typeface="Calibri" panose="020F0502020204030204" pitchFamily="34" charset="0"/>
                        </a:rPr>
                        <a:t>            UYGUN MATERYAL VE ÖĞRETİM YÖNTEMLERİNİN BELİRLENMESİ</a:t>
                      </a:r>
                      <a:endParaRPr lang="tr-TR" sz="2000" dirty="0">
                        <a:latin typeface="Calibri" panose="020F0502020204030204" pitchFamily="34" charset="0"/>
                      </a:endParaRPr>
                    </a:p>
                  </a:txBody>
                  <a:tcPr/>
                </a:tc>
                <a:extLst>
                  <a:ext uri="{0D108BD9-81ED-4DB2-BD59-A6C34878D82A}">
                    <a16:rowId xmlns:a16="http://schemas.microsoft.com/office/drawing/2014/main" val="10004"/>
                  </a:ext>
                </a:extLst>
              </a:tr>
              <a:tr h="792088">
                <a:tc>
                  <a:txBody>
                    <a:bodyPr/>
                    <a:lstStyle/>
                    <a:p>
                      <a:pPr algn="ctr"/>
                      <a:r>
                        <a:rPr lang="tr-TR" sz="2000" dirty="0" smtClean="0">
                          <a:latin typeface="Calibri" panose="020F0502020204030204" pitchFamily="34" charset="0"/>
                        </a:rPr>
                        <a:t>            ZAMAN ÇİZELGESİ VE DEĞERLENDİRME BİÇİMİNİN BELİRLENMESİ</a:t>
                      </a:r>
                      <a:endParaRPr lang="tr-TR" sz="2000" dirty="0">
                        <a:latin typeface="Calibri" panose="020F0502020204030204" pitchFamily="34" charset="0"/>
                      </a:endParaRPr>
                    </a:p>
                  </a:txBody>
                  <a:tcPr/>
                </a:tc>
                <a:extLst>
                  <a:ext uri="{0D108BD9-81ED-4DB2-BD59-A6C34878D82A}">
                    <a16:rowId xmlns:a16="http://schemas.microsoft.com/office/drawing/2014/main" val="10005"/>
                  </a:ext>
                </a:extLst>
              </a:tr>
              <a:tr h="792088">
                <a:tc>
                  <a:txBody>
                    <a:bodyPr/>
                    <a:lstStyle/>
                    <a:p>
                      <a:pPr algn="ctr"/>
                      <a:r>
                        <a:rPr lang="tr-TR" sz="2000" dirty="0" smtClean="0">
                          <a:latin typeface="Calibri" panose="020F0502020204030204" pitchFamily="34" charset="0"/>
                        </a:rPr>
                        <a:t>AİLENİN VE ÇOCUĞUN ONAYININ ALINMASI</a:t>
                      </a:r>
                      <a:endParaRPr lang="tr-TR" sz="2000" dirty="0">
                        <a:latin typeface="Calibri" panose="020F0502020204030204" pitchFamily="34" charset="0"/>
                      </a:endParaRPr>
                    </a:p>
                  </a:txBody>
                  <a:tcPr/>
                </a:tc>
                <a:extLst>
                  <a:ext uri="{0D108BD9-81ED-4DB2-BD59-A6C34878D82A}">
                    <a16:rowId xmlns:a16="http://schemas.microsoft.com/office/drawing/2014/main" val="10006"/>
                  </a:ext>
                </a:extLst>
              </a:tr>
            </a:tbl>
          </a:graphicData>
        </a:graphic>
      </p:graphicFrame>
      <p:sp>
        <p:nvSpPr>
          <p:cNvPr id="4" name="Slayt Numarası Yer Tutucusu 3"/>
          <p:cNvSpPr>
            <a:spLocks noGrp="1"/>
          </p:cNvSpPr>
          <p:nvPr>
            <p:ph type="sldNum" sz="quarter" idx="12"/>
          </p:nvPr>
        </p:nvSpPr>
        <p:spPr/>
        <p:txBody>
          <a:bodyPr/>
          <a:lstStyle/>
          <a:p>
            <a:fld id="{F74D956D-367E-49A2-A090-B878A0AFAED8}" type="slidenum">
              <a:rPr lang="tr-TR" altLang="tr-TR" smtClean="0"/>
              <a:pPr/>
              <a:t>21</a:t>
            </a:fld>
            <a:endParaRPr lang="tr-TR" alt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extLst>
      <p:ext uri="{BB962C8B-B14F-4D97-AF65-F5344CB8AC3E}">
        <p14:creationId xmlns:p14="http://schemas.microsoft.com/office/powerpoint/2010/main" val="2664431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332656"/>
            <a:ext cx="7521575" cy="549275"/>
          </a:xfrm>
        </p:spPr>
        <p:txBody>
          <a:bodyPr/>
          <a:lstStyle/>
          <a:p>
            <a:r>
              <a:rPr lang="tr-TR" dirty="0" err="1" smtClean="0"/>
              <a:t>Bep</a:t>
            </a:r>
            <a:r>
              <a:rPr lang="tr-TR" dirty="0" smtClean="0"/>
              <a:t> geliştirme birimi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669167457"/>
              </p:ext>
            </p:extLst>
          </p:nvPr>
        </p:nvGraphicFramePr>
        <p:xfrm>
          <a:off x="251520" y="980728"/>
          <a:ext cx="856895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F74D956D-367E-49A2-A090-B878A0AFAED8}" type="slidenum">
              <a:rPr lang="tr-TR" altLang="tr-TR" smtClean="0"/>
              <a:pPr/>
              <a:t>22</a:t>
            </a:fld>
            <a:endParaRPr lang="tr-TR" altLang="tr-TR"/>
          </a:p>
        </p:txBody>
      </p:sp>
      <p:pic>
        <p:nvPicPr>
          <p:cNvPr id="6" name="Resim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extLst>
      <p:ext uri="{BB962C8B-B14F-4D97-AF65-F5344CB8AC3E}">
        <p14:creationId xmlns:p14="http://schemas.microsoft.com/office/powerpoint/2010/main" val="3517263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id="{5987ECAF-57F9-5947-AD2E-B41B371214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294" y="1214522"/>
            <a:ext cx="8069822" cy="5100991"/>
          </a:xfrm>
        </p:spPr>
      </p:pic>
      <p:sp>
        <p:nvSpPr>
          <p:cNvPr id="4" name="Slayt Numarası Yer Tutucusu 3">
            <a:extLst>
              <a:ext uri="{FF2B5EF4-FFF2-40B4-BE49-F238E27FC236}">
                <a16:creationId xmlns:a16="http://schemas.microsoft.com/office/drawing/2014/main" id="{8B3134AC-B595-1F49-B0AD-16D93CE512D9}"/>
              </a:ext>
            </a:extLst>
          </p:cNvPr>
          <p:cNvSpPr>
            <a:spLocks noGrp="1"/>
          </p:cNvSpPr>
          <p:nvPr>
            <p:ph type="sldNum" sz="quarter" idx="12"/>
          </p:nvPr>
        </p:nvSpPr>
        <p:spPr/>
        <p:txBody>
          <a:bodyPr/>
          <a:lstStyle/>
          <a:p>
            <a:fld id="{F74D956D-367E-49A2-A090-B878A0AFAED8}" type="slidenum">
              <a:rPr lang="tr-TR" altLang="tr-TR" smtClean="0"/>
              <a:pPr/>
              <a:t>23</a:t>
            </a:fld>
            <a:endParaRPr lang="tr-TR" altLang="tr-T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extLst>
      <p:ext uri="{BB962C8B-B14F-4D97-AF65-F5344CB8AC3E}">
        <p14:creationId xmlns:p14="http://schemas.microsoft.com/office/powerpoint/2010/main" val="1597643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id="{CB6D7C3A-B40C-944B-9511-B304A5CB62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712" y="1106565"/>
            <a:ext cx="8531835" cy="5064048"/>
          </a:xfrm>
        </p:spPr>
      </p:pic>
      <p:sp>
        <p:nvSpPr>
          <p:cNvPr id="4" name="Slayt Numarası Yer Tutucusu 3">
            <a:extLst>
              <a:ext uri="{FF2B5EF4-FFF2-40B4-BE49-F238E27FC236}">
                <a16:creationId xmlns:a16="http://schemas.microsoft.com/office/drawing/2014/main" id="{BDEB5E8A-554C-9B4E-B8D1-02E9B82393AD}"/>
              </a:ext>
            </a:extLst>
          </p:cNvPr>
          <p:cNvSpPr>
            <a:spLocks noGrp="1"/>
          </p:cNvSpPr>
          <p:nvPr>
            <p:ph type="sldNum" sz="quarter" idx="12"/>
          </p:nvPr>
        </p:nvSpPr>
        <p:spPr/>
        <p:txBody>
          <a:bodyPr/>
          <a:lstStyle/>
          <a:p>
            <a:fld id="{F74D956D-367E-49A2-A090-B878A0AFAED8}" type="slidenum">
              <a:rPr lang="tr-TR" altLang="tr-TR" smtClean="0"/>
              <a:pPr/>
              <a:t>24</a:t>
            </a:fld>
            <a:endParaRPr lang="tr-TR" altLang="tr-T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extLst>
      <p:ext uri="{BB962C8B-B14F-4D97-AF65-F5344CB8AC3E}">
        <p14:creationId xmlns:p14="http://schemas.microsoft.com/office/powerpoint/2010/main" val="3653227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Numarası Yer Tutucusu 3">
            <a:extLst>
              <a:ext uri="{FF2B5EF4-FFF2-40B4-BE49-F238E27FC236}">
                <a16:creationId xmlns:a16="http://schemas.microsoft.com/office/drawing/2014/main" id="{AD703684-30D9-408C-8652-88DF6AC74A32}"/>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5B9765-4BB5-4146-B3AB-83AC65091556}" type="slidenum">
              <a:rPr lang="tr-TR" altLang="tr-TR">
                <a:solidFill>
                  <a:srgbClr val="FFFFFF"/>
                </a:solidFill>
              </a:rPr>
              <a:pPr eaLnBrk="1" hangingPunct="1"/>
              <a:t>25</a:t>
            </a:fld>
            <a:endParaRPr lang="tr-TR" altLang="tr-TR">
              <a:solidFill>
                <a:srgbClr val="FFFFFF"/>
              </a:solidFill>
            </a:endParaRPr>
          </a:p>
        </p:txBody>
      </p:sp>
      <p:pic>
        <p:nvPicPr>
          <p:cNvPr id="23555" name="Picture 5" descr="C:\Users\Ibrahim GUL\Desktop\Oğuzhan\k_06120439_destekegitim.png">
            <a:extLst>
              <a:ext uri="{FF2B5EF4-FFF2-40B4-BE49-F238E27FC236}">
                <a16:creationId xmlns:a16="http://schemas.microsoft.com/office/drawing/2014/main" id="{ACF6D252-2551-4EC7-A7E7-5449B139D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8595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Numarası Yer Tutucusu 3">
            <a:extLst>
              <a:ext uri="{FF2B5EF4-FFF2-40B4-BE49-F238E27FC236}">
                <a16:creationId xmlns:a16="http://schemas.microsoft.com/office/drawing/2014/main" id="{46C15D0C-E0BB-4E83-A964-9F37D9E26A7A}"/>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7CDD02-601F-4C0C-B69D-BC7898D1936C}" type="slidenum">
              <a:rPr lang="tr-TR" altLang="tr-TR">
                <a:solidFill>
                  <a:srgbClr val="FFFFFF"/>
                </a:solidFill>
              </a:rPr>
              <a:pPr eaLnBrk="1" hangingPunct="1"/>
              <a:t>26</a:t>
            </a:fld>
            <a:endParaRPr lang="tr-TR" altLang="tr-TR">
              <a:solidFill>
                <a:srgbClr val="FFFFFF"/>
              </a:solidFill>
            </a:endParaRPr>
          </a:p>
        </p:txBody>
      </p:sp>
      <p:sp>
        <p:nvSpPr>
          <p:cNvPr id="5" name="Başlık 1">
            <a:extLst>
              <a:ext uri="{FF2B5EF4-FFF2-40B4-BE49-F238E27FC236}">
                <a16:creationId xmlns:a16="http://schemas.microsoft.com/office/drawing/2014/main" id="{C45E13EA-445A-434E-8220-C6E89AE19F52}"/>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id="{3518D09B-FE73-44B3-A937-C2DA057E3865}"/>
              </a:ext>
            </a:extLst>
          </p:cNvPr>
          <p:cNvSpPr>
            <a:spLocks noGrp="1"/>
          </p:cNvSpPr>
          <p:nvPr>
            <p:ph idx="1"/>
          </p:nvPr>
        </p:nvSpPr>
        <p:spPr>
          <a:xfrm>
            <a:off x="611188" y="908050"/>
            <a:ext cx="7993062" cy="5113338"/>
          </a:xfrm>
        </p:spPr>
        <p:txBody>
          <a:bodyPr/>
          <a:lstStyle/>
          <a:p>
            <a:pPr>
              <a:lnSpc>
                <a:spcPct val="150000"/>
              </a:lnSpc>
              <a:spcBef>
                <a:spcPct val="0"/>
              </a:spcBef>
              <a:buFont typeface="Arial" charset="0"/>
              <a:buChar char="•"/>
              <a:defRPr/>
            </a:pPr>
            <a:endParaRPr lang="tr-TR" altLang="tr-TR" sz="2000" b="0" dirty="0">
              <a:latin typeface="Times New Roman" pitchFamily="18" charset="0"/>
              <a:cs typeface="Times New Roman" pitchFamily="18" charset="0"/>
            </a:endParaRPr>
          </a:p>
          <a:p>
            <a:pPr>
              <a:buFont typeface="Arial" charset="0"/>
              <a:buChar char="•"/>
              <a:defRPr/>
            </a:pPr>
            <a:endParaRPr lang="tr-TR" sz="2000" b="0" dirty="0"/>
          </a:p>
          <a:p>
            <a:pPr marL="0" indent="0">
              <a:lnSpc>
                <a:spcPct val="150000"/>
              </a:lnSpc>
              <a:buFont typeface="Arial" charset="0"/>
              <a:buNone/>
              <a:defRPr/>
            </a:pPr>
            <a:r>
              <a:rPr lang="tr-TR" sz="2200" i="1" dirty="0">
                <a:latin typeface="Times New Roman" panose="02020603050405020304" pitchFamily="18" charset="0"/>
                <a:cs typeface="Times New Roman" panose="02020603050405020304" pitchFamily="18" charset="0"/>
              </a:rPr>
              <a:t>“Destek Eğitim Odası”</a:t>
            </a:r>
            <a:r>
              <a:rPr lang="tr-TR" sz="2200" b="0" dirty="0">
                <a:latin typeface="Times New Roman" panose="02020603050405020304" pitchFamily="18" charset="0"/>
                <a:cs typeface="Times New Roman" panose="02020603050405020304" pitchFamily="18" charset="0"/>
              </a:rPr>
              <a:t>, okul </a:t>
            </a:r>
            <a:r>
              <a:rPr lang="tr-TR" sz="2200" b="0">
                <a:latin typeface="Times New Roman" panose="02020603050405020304" pitchFamily="18" charset="0"/>
                <a:cs typeface="Times New Roman" panose="02020603050405020304" pitchFamily="18" charset="0"/>
              </a:rPr>
              <a:t>ve kurumlarda, tam zamanlı kaynaştırma yoluyla </a:t>
            </a:r>
            <a:r>
              <a:rPr lang="tr-TR" sz="2200" b="0" dirty="0">
                <a:latin typeface="Times New Roman" panose="02020603050405020304" pitchFamily="18" charset="0"/>
                <a:cs typeface="Times New Roman" panose="02020603050405020304" pitchFamily="18" charset="0"/>
              </a:rPr>
              <a:t>eğitim uygulamaları kapsamında yetersizliği olmayan akranlarıyla birlikte aynı sınıfta eğitimlerine devam eden özel eğitim ihtiyacı </a:t>
            </a:r>
            <a:r>
              <a:rPr lang="tr-TR" sz="2200" b="0">
                <a:latin typeface="Times New Roman" panose="02020603050405020304" pitchFamily="18" charset="0"/>
                <a:cs typeface="Times New Roman" panose="02020603050405020304" pitchFamily="18" charset="0"/>
              </a:rPr>
              <a:t>olan öğrencilerin sunulan eğitim hizmetlerinden en üst düzeyde yararlanmaları amacıyla özel araç-gereçlerle donatılmış Sınıflara denir. </a:t>
            </a:r>
            <a:endParaRPr lang="tr-TR" altLang="tr-TR" sz="2200" b="0" dirty="0">
              <a:latin typeface="Times New Roman" pitchFamily="18" charset="0"/>
              <a:cs typeface="Times New Roman"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çerik Yer Tutucusu 4">
            <a:extLst>
              <a:ext uri="{FF2B5EF4-FFF2-40B4-BE49-F238E27FC236}">
                <a16:creationId xmlns:a16="http://schemas.microsoft.com/office/drawing/2014/main" id="{A684D3D3-BD26-4AFF-AA89-9DABCEF8A4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p:spPr>
      </p:pic>
      <p:sp>
        <p:nvSpPr>
          <p:cNvPr id="25603" name="Slayt Numarası Yer Tutucusu 3">
            <a:extLst>
              <a:ext uri="{FF2B5EF4-FFF2-40B4-BE49-F238E27FC236}">
                <a16:creationId xmlns:a16="http://schemas.microsoft.com/office/drawing/2014/main" id="{8CA08243-35EE-46D8-8F7F-2CD533CA0E1B}"/>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FD175C-5123-4454-A741-3943BF84EB0B}" type="slidenum">
              <a:rPr lang="tr-TR" altLang="tr-TR">
                <a:solidFill>
                  <a:srgbClr val="FFFFFF"/>
                </a:solidFill>
              </a:rPr>
              <a:pPr eaLnBrk="1" hangingPunct="1"/>
              <a:t>27</a:t>
            </a:fld>
            <a:endParaRPr lang="tr-TR" altLang="tr-TR">
              <a:solidFill>
                <a:srgbClr val="FFFFFF"/>
              </a:solidFill>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Numarası Yer Tutucusu 3">
            <a:extLst>
              <a:ext uri="{FF2B5EF4-FFF2-40B4-BE49-F238E27FC236}">
                <a16:creationId xmlns:a16="http://schemas.microsoft.com/office/drawing/2014/main" id="{15493C80-377A-42FD-992F-7F6818899C43}"/>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236489-9FB9-4441-853E-7ED76F32A8B2}" type="slidenum">
              <a:rPr lang="tr-TR" altLang="tr-TR">
                <a:solidFill>
                  <a:srgbClr val="FFFFFF"/>
                </a:solidFill>
              </a:rPr>
              <a:pPr eaLnBrk="1" hangingPunct="1"/>
              <a:t>28</a:t>
            </a:fld>
            <a:endParaRPr lang="tr-TR" altLang="tr-TR">
              <a:solidFill>
                <a:srgbClr val="FFFFFF"/>
              </a:solidFill>
            </a:endParaRPr>
          </a:p>
        </p:txBody>
      </p:sp>
      <p:sp>
        <p:nvSpPr>
          <p:cNvPr id="5" name="Başlık 1">
            <a:extLst>
              <a:ext uri="{FF2B5EF4-FFF2-40B4-BE49-F238E27FC236}">
                <a16:creationId xmlns:a16="http://schemas.microsoft.com/office/drawing/2014/main" id="{A6F0EBD8-7BA7-4BA7-91B2-D23C0DF1E1F6}"/>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6628" name="İçerik Yer Tutucusu 2">
            <a:extLst>
              <a:ext uri="{FF2B5EF4-FFF2-40B4-BE49-F238E27FC236}">
                <a16:creationId xmlns:a16="http://schemas.microsoft.com/office/drawing/2014/main" id="{45C8FC35-785D-4EDE-A133-3E0156617DD2}"/>
              </a:ext>
            </a:extLst>
          </p:cNvPr>
          <p:cNvSpPr>
            <a:spLocks noGrp="1"/>
          </p:cNvSpPr>
          <p:nvPr>
            <p:ph idx="1"/>
          </p:nvPr>
        </p:nvSpPr>
        <p:spPr>
          <a:xfrm>
            <a:off x="611188" y="908050"/>
            <a:ext cx="7993062" cy="5113338"/>
          </a:xfrm>
        </p:spPr>
        <p:txBody>
          <a:bodyPr/>
          <a:lstStyle/>
          <a:p>
            <a:pPr marL="0" indent="0">
              <a:buFont typeface="Arial" panose="020B0604020202020204" pitchFamily="34" charset="0"/>
              <a:buNone/>
            </a:pPr>
            <a:endParaRPr lang="tr-TR" altLang="tr-TR" sz="2400" b="0"/>
          </a:p>
          <a:p>
            <a:pPr marL="0" indent="0" algn="just">
              <a:buFont typeface="Arial" panose="020B0604020202020204" pitchFamily="34" charset="0"/>
              <a:buNone/>
            </a:pPr>
            <a:r>
              <a:rPr lang="tr-TR" altLang="tr-TR" sz="2400" b="0" u="sng">
                <a:latin typeface="Times New Roman" panose="02020603050405020304" pitchFamily="18" charset="0"/>
                <a:cs typeface="Times New Roman" panose="02020603050405020304" pitchFamily="18" charset="0"/>
              </a:rPr>
              <a:t>Destek Eğitim Odası Açmak Zorunlu Mudur?</a:t>
            </a:r>
          </a:p>
          <a:p>
            <a:pPr marL="0" indent="0" algn="just">
              <a:buFont typeface="Arial" panose="020B0604020202020204" pitchFamily="34" charset="0"/>
              <a:buNone/>
            </a:pPr>
            <a:endParaRPr lang="tr-TR" altLang="tr-TR" sz="2400" b="0" u="sng">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altLang="tr-TR" sz="2400" b="0">
                <a:latin typeface="Times New Roman" panose="02020603050405020304" pitchFamily="18" charset="0"/>
                <a:cs typeface="Times New Roman" panose="02020603050405020304" pitchFamily="18" charset="0"/>
              </a:rPr>
              <a:t>Kaynaştırma/bütünleştirme yoluyla eğitim uygulamaları kapsamında yetersizliği olmayan akranlarıyla birlikte aynı sınıfta eğitimlerine devam eden özel eğitim ihtiyacı olan öğrenciler ile özel yetenekli öğrencilerin öğrenim gördüğü okul ve kurumlarda </a:t>
            </a:r>
            <a:r>
              <a:rPr lang="tr-TR" altLang="tr-TR" sz="2400" i="1">
                <a:latin typeface="Times New Roman" panose="02020603050405020304" pitchFamily="18" charset="0"/>
                <a:cs typeface="Times New Roman" panose="02020603050405020304" pitchFamily="18" charset="0"/>
              </a:rPr>
              <a:t>“Destek Eğitim Odası” </a:t>
            </a:r>
            <a:r>
              <a:rPr lang="tr-TR" altLang="tr-TR" sz="2400" b="0">
                <a:latin typeface="Times New Roman" panose="02020603050405020304" pitchFamily="18" charset="0"/>
                <a:cs typeface="Times New Roman" panose="02020603050405020304" pitchFamily="18" charset="0"/>
              </a:rPr>
              <a:t>açılması zorunludur.</a:t>
            </a:r>
            <a:endParaRPr lang="tr-TR" altLang="tr-TR" sz="2200" b="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Numarası Yer Tutucusu 3">
            <a:extLst>
              <a:ext uri="{FF2B5EF4-FFF2-40B4-BE49-F238E27FC236}">
                <a16:creationId xmlns:a16="http://schemas.microsoft.com/office/drawing/2014/main" id="{73E1D0E7-8B29-4753-8BE1-C42F0D25D0BA}"/>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EF026B-DB96-4D24-8025-8287A441CA57}" type="slidenum">
              <a:rPr lang="tr-TR" altLang="tr-TR">
                <a:solidFill>
                  <a:srgbClr val="FFFFFF"/>
                </a:solidFill>
              </a:rPr>
              <a:pPr eaLnBrk="1" hangingPunct="1"/>
              <a:t>29</a:t>
            </a:fld>
            <a:endParaRPr lang="tr-TR" altLang="tr-TR">
              <a:solidFill>
                <a:srgbClr val="FFFFFF"/>
              </a:solidFill>
            </a:endParaRPr>
          </a:p>
        </p:txBody>
      </p:sp>
      <p:sp>
        <p:nvSpPr>
          <p:cNvPr id="5" name="Başlık 1">
            <a:extLst>
              <a:ext uri="{FF2B5EF4-FFF2-40B4-BE49-F238E27FC236}">
                <a16:creationId xmlns:a16="http://schemas.microsoft.com/office/drawing/2014/main" id="{D5F194B8-B953-4C6F-92EF-CD1AC58102BE}"/>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id="{62289FA4-9D8C-4BDB-A669-7DA4D48B523B}"/>
              </a:ext>
            </a:extLst>
          </p:cNvPr>
          <p:cNvSpPr>
            <a:spLocks noGrp="1"/>
          </p:cNvSpPr>
          <p:nvPr>
            <p:ph idx="1"/>
          </p:nvPr>
        </p:nvSpPr>
        <p:spPr>
          <a:xfrm>
            <a:off x="611188" y="908050"/>
            <a:ext cx="7993062" cy="5113338"/>
          </a:xfrm>
        </p:spPr>
        <p:txBody>
          <a:bodyPr/>
          <a:lstStyle/>
          <a:p>
            <a:pPr marL="0" indent="0">
              <a:buFont typeface="Arial" charset="0"/>
              <a:buNone/>
              <a:defRPr/>
            </a:pPr>
            <a:endParaRPr lang="tr-TR" sz="2400" b="0" dirty="0"/>
          </a:p>
          <a:p>
            <a:pPr marL="0" indent="0" algn="just">
              <a:buFont typeface="Arial" charset="0"/>
              <a:buNone/>
              <a:defRPr/>
            </a:pPr>
            <a:r>
              <a:rPr lang="tr-TR" sz="2400" b="0" u="sng" dirty="0">
                <a:latin typeface="Times New Roman" panose="02020603050405020304" pitchFamily="18" charset="0"/>
                <a:cs typeface="Times New Roman" panose="02020603050405020304" pitchFamily="18" charset="0"/>
              </a:rPr>
              <a:t>Okullarda Destek Eğitim Odası Nasıl Açılır?</a:t>
            </a:r>
          </a:p>
          <a:p>
            <a:pPr algn="just">
              <a:buFont typeface="Arial" charset="0"/>
              <a:buChar char="•"/>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dirty="0">
                <a:latin typeface="Times New Roman" panose="02020603050405020304" pitchFamily="18" charset="0"/>
                <a:cs typeface="Times New Roman" panose="02020603050405020304" pitchFamily="18" charset="0"/>
              </a:rPr>
              <a:t>Destek eğitim odası, il/ilçe özel eğitim hizmetleri kurulunun önerisi doğrultusunda il/ilçe millî eğitim müdürlükleri tarafından açılır.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0"/>
            <a:ext cx="7521575" cy="809923"/>
          </a:xfrm>
        </p:spPr>
        <p:txBody>
          <a:bodyPr/>
          <a:lstStyle/>
          <a:p>
            <a:r>
              <a:rPr lang="tr-TR" sz="2000" b="1" dirty="0">
                <a:solidFill>
                  <a:prstClr val="white"/>
                </a:solidFill>
                <a:latin typeface="Times New Roman" pitchFamily="18" charset="0"/>
                <a:cs typeface="Times New Roman" pitchFamily="18" charset="0"/>
              </a:rPr>
              <a:t>ÖZEL EĞİTİM İHTİYACI OLAN </a:t>
            </a:r>
            <a:br>
              <a:rPr lang="tr-TR" sz="2000" b="1" dirty="0">
                <a:solidFill>
                  <a:prstClr val="white"/>
                </a:solidFill>
                <a:latin typeface="Times New Roman" pitchFamily="18" charset="0"/>
                <a:cs typeface="Times New Roman" pitchFamily="18" charset="0"/>
              </a:rPr>
            </a:br>
            <a:r>
              <a:rPr lang="tr-TR" sz="2000" b="1" dirty="0">
                <a:solidFill>
                  <a:prstClr val="white"/>
                </a:solidFill>
                <a:latin typeface="Times New Roman" pitchFamily="18" charset="0"/>
                <a:cs typeface="Times New Roman" pitchFamily="18" charset="0"/>
              </a:rPr>
              <a:t>BİREYLERİN ÖZELLİKLERİ</a:t>
            </a:r>
            <a:endParaRPr lang="tr-TR" dirty="0"/>
          </a:p>
        </p:txBody>
      </p:sp>
      <p:sp>
        <p:nvSpPr>
          <p:cNvPr id="3" name="İçerik Yer Tutucusu 2"/>
          <p:cNvSpPr>
            <a:spLocks noGrp="1"/>
          </p:cNvSpPr>
          <p:nvPr>
            <p:ph idx="1"/>
          </p:nvPr>
        </p:nvSpPr>
        <p:spPr>
          <a:xfrm>
            <a:off x="822325" y="980728"/>
            <a:ext cx="7521575" cy="5616624"/>
          </a:xfrm>
        </p:spPr>
        <p:txBody>
          <a:bodyPr/>
          <a:lstStyle/>
          <a:p>
            <a:pPr lvl="0" algn="just">
              <a:buFont typeface="Arial" charset="0"/>
              <a:buChar char="•"/>
              <a:defRPr/>
            </a:pPr>
            <a:r>
              <a:rPr lang="tr-TR" sz="2200" b="0" dirty="0">
                <a:solidFill>
                  <a:prstClr val="black"/>
                </a:solidFill>
                <a:latin typeface="Times New Roman" panose="02020603050405020304" pitchFamily="18" charset="0"/>
                <a:cs typeface="Times New Roman" panose="02020603050405020304" pitchFamily="18" charset="0"/>
              </a:rPr>
              <a:t>Özel eğitim ihtiyacı olan bireyler akranları gibi öğrenebilir ve öğrenmeye devam ederler.</a:t>
            </a:r>
          </a:p>
          <a:p>
            <a:pPr lvl="0" algn="just">
              <a:buFont typeface="Arial" charset="0"/>
              <a:buChar char="•"/>
              <a:defRPr/>
            </a:pPr>
            <a:endParaRPr lang="tr-TR" sz="2200" b="0" dirty="0">
              <a:solidFill>
                <a:prstClr val="black"/>
              </a:solidFill>
              <a:latin typeface="Times New Roman" panose="02020603050405020304" pitchFamily="18" charset="0"/>
              <a:cs typeface="Times New Roman" panose="02020603050405020304" pitchFamily="18" charset="0"/>
            </a:endParaRPr>
          </a:p>
          <a:p>
            <a:pPr lvl="0" algn="just">
              <a:buFont typeface="Arial" charset="0"/>
              <a:buChar char="•"/>
              <a:defRPr/>
            </a:pPr>
            <a:r>
              <a:rPr lang="tr-TR" sz="2200" b="0" dirty="0">
                <a:solidFill>
                  <a:prstClr val="black"/>
                </a:solidFill>
                <a:latin typeface="Times New Roman" panose="02020603050405020304" pitchFamily="18" charset="0"/>
                <a:cs typeface="Times New Roman" panose="02020603050405020304" pitchFamily="18" charset="0"/>
              </a:rPr>
              <a:t>Öğrenmeleri için öğretim yöntem ve tekniklerinin farklılaştırılması gerekebilmektedir. </a:t>
            </a:r>
          </a:p>
          <a:p>
            <a:pPr lvl="0" algn="just">
              <a:buFont typeface="Arial" charset="0"/>
              <a:buChar char="•"/>
              <a:defRPr/>
            </a:pPr>
            <a:endParaRPr lang="tr-TR" sz="2200" b="0" dirty="0">
              <a:solidFill>
                <a:prstClr val="black"/>
              </a:solidFill>
              <a:latin typeface="Times New Roman" panose="02020603050405020304" pitchFamily="18" charset="0"/>
              <a:cs typeface="Times New Roman" panose="02020603050405020304" pitchFamily="18" charset="0"/>
            </a:endParaRPr>
          </a:p>
          <a:p>
            <a:pPr lvl="0" algn="just">
              <a:buFont typeface="Arial" charset="0"/>
              <a:buChar char="•"/>
              <a:defRPr/>
            </a:pPr>
            <a:r>
              <a:rPr lang="tr-TR" sz="2200" b="0" dirty="0">
                <a:solidFill>
                  <a:prstClr val="black"/>
                </a:solidFill>
                <a:latin typeface="Times New Roman" panose="02020603050405020304" pitchFamily="18" charset="0"/>
                <a:cs typeface="Times New Roman" panose="02020603050405020304" pitchFamily="18" charset="0"/>
              </a:rPr>
              <a:t>Normal gelişim gösteren bireylerin kendiliğinden öğrendikleri pek çok beceri onların öğretim amaçları olabilmektedir ve bu becerilerin öğretimi öğrenme özelliklerine göre bireyselleştirilmektedir.</a:t>
            </a:r>
          </a:p>
          <a:p>
            <a:endParaRPr lang="tr-TR" dirty="0"/>
          </a:p>
        </p:txBody>
      </p:sp>
      <p:sp>
        <p:nvSpPr>
          <p:cNvPr id="4" name="Slayt Numarası Yer Tutucusu 3"/>
          <p:cNvSpPr>
            <a:spLocks noGrp="1"/>
          </p:cNvSpPr>
          <p:nvPr>
            <p:ph type="sldNum" sz="quarter" idx="12"/>
          </p:nvPr>
        </p:nvSpPr>
        <p:spPr/>
        <p:txBody>
          <a:bodyPr/>
          <a:lstStyle/>
          <a:p>
            <a:fld id="{F74D956D-367E-49A2-A090-B878A0AFAED8}" type="slidenum">
              <a:rPr lang="tr-TR" altLang="tr-TR" smtClean="0"/>
              <a:pPr/>
              <a:t>3</a:t>
            </a:fld>
            <a:endParaRPr lang="tr-TR" alt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extLst>
      <p:ext uri="{BB962C8B-B14F-4D97-AF65-F5344CB8AC3E}">
        <p14:creationId xmlns:p14="http://schemas.microsoft.com/office/powerpoint/2010/main" val="2288224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Numarası Yer Tutucusu 3">
            <a:extLst>
              <a:ext uri="{FF2B5EF4-FFF2-40B4-BE49-F238E27FC236}">
                <a16:creationId xmlns:a16="http://schemas.microsoft.com/office/drawing/2014/main" id="{BEB3E2E5-CF67-40AD-A2E6-1C8EE026980D}"/>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79C707-E116-4F1A-8BB5-114D942AF109}" type="slidenum">
              <a:rPr lang="tr-TR" altLang="tr-TR">
                <a:solidFill>
                  <a:srgbClr val="FFFFFF"/>
                </a:solidFill>
              </a:rPr>
              <a:pPr eaLnBrk="1" hangingPunct="1"/>
              <a:t>30</a:t>
            </a:fld>
            <a:endParaRPr lang="tr-TR" altLang="tr-TR">
              <a:solidFill>
                <a:srgbClr val="FFFFFF"/>
              </a:solidFill>
            </a:endParaRPr>
          </a:p>
        </p:txBody>
      </p:sp>
      <p:sp>
        <p:nvSpPr>
          <p:cNvPr id="5" name="Başlık 1">
            <a:extLst>
              <a:ext uri="{FF2B5EF4-FFF2-40B4-BE49-F238E27FC236}">
                <a16:creationId xmlns:a16="http://schemas.microsoft.com/office/drawing/2014/main" id="{BC3C25CD-49BB-406E-BF32-5174ED72C01E}"/>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id="{EEE215CF-9E9E-42A3-B92F-1C209E2CEEA8}"/>
              </a:ext>
            </a:extLst>
          </p:cNvPr>
          <p:cNvSpPr>
            <a:spLocks noGrp="1"/>
          </p:cNvSpPr>
          <p:nvPr>
            <p:ph idx="1"/>
          </p:nvPr>
        </p:nvSpPr>
        <p:spPr>
          <a:xfrm>
            <a:off x="611188" y="908050"/>
            <a:ext cx="7993062" cy="5616575"/>
          </a:xfrm>
        </p:spPr>
        <p:txBody>
          <a:bodyPr/>
          <a:lstStyle/>
          <a:p>
            <a:endParaRPr lang="tr-TR" altLang="en-US" sz="2400" b="0"/>
          </a:p>
          <a:p>
            <a:pPr algn="just">
              <a:lnSpc>
                <a:spcPct val="150000"/>
              </a:lnSpc>
              <a:buFont typeface="Arial" panose="020B0604020202020204" pitchFamily="34" charset="0"/>
              <a:buNone/>
            </a:pPr>
            <a:r>
              <a:rPr lang="tr-TR" altLang="en-US" sz="1800" b="0">
                <a:latin typeface="Times New Roman" panose="02020603050405020304" pitchFamily="18" charset="0"/>
                <a:cs typeface="Times New Roman" panose="02020603050405020304" pitchFamily="18" charset="0"/>
              </a:rPr>
              <a:t>Bu kapsamda izlenmesi gereken işlem basamakları aşağıda yer almaktadır.</a:t>
            </a:r>
          </a:p>
          <a:p>
            <a:pPr algn="just">
              <a:lnSpc>
                <a:spcPct val="150000"/>
              </a:lnSpc>
            </a:pPr>
            <a:r>
              <a:rPr lang="tr-TR" altLang="en-US" sz="1800" b="0">
                <a:latin typeface="Times New Roman" panose="02020603050405020304" pitchFamily="18" charset="0"/>
                <a:cs typeface="Times New Roman" panose="02020603050405020304" pitchFamily="18" charset="0"/>
              </a:rPr>
              <a:t>Destek eğitim odasında eğitim alacak öğrenci sayısına göre okulda veya kurumda birden fazla destek eğitim odası açılabilir.</a:t>
            </a:r>
          </a:p>
          <a:p>
            <a:pPr algn="just">
              <a:lnSpc>
                <a:spcPct val="150000"/>
              </a:lnSpc>
            </a:pPr>
            <a:r>
              <a:rPr lang="tr-TR" altLang="en-US" sz="1800" b="0">
                <a:latin typeface="Times New Roman" panose="02020603050405020304" pitchFamily="18" charset="0"/>
                <a:cs typeface="Times New Roman" panose="02020603050405020304" pitchFamily="18" charset="0"/>
              </a:rPr>
              <a:t>Açılış onayları, açılacak her bir destek eğitim odası için ayrı ayrı olacak şekilde bir defa alınır. </a:t>
            </a:r>
          </a:p>
          <a:p>
            <a:pPr algn="just">
              <a:lnSpc>
                <a:spcPct val="150000"/>
              </a:lnSpc>
            </a:pPr>
            <a:r>
              <a:rPr lang="tr-TR" altLang="en-US" sz="1800" b="0">
                <a:latin typeface="Times New Roman" panose="02020603050405020304" pitchFamily="18" charset="0"/>
                <a:cs typeface="Times New Roman" panose="02020603050405020304" pitchFamily="18" charset="0"/>
              </a:rPr>
              <a:t>Özel eğitim ihtiyacı olan öğrencilere yönelik okulun fiziki şartları, öğrenci sayıları, yetersizlik türleri ve yetenek alanları göz önünde bulundurularak ayrı destek eğitim odaları açılabilir.</a:t>
            </a:r>
          </a:p>
          <a:p>
            <a:pPr algn="just">
              <a:lnSpc>
                <a:spcPct val="150000"/>
              </a:lnSpc>
            </a:pPr>
            <a:r>
              <a:rPr lang="tr-TR" altLang="en-US" sz="1800" b="0">
                <a:latin typeface="Times New Roman" panose="02020603050405020304" pitchFamily="18" charset="0"/>
                <a:cs typeface="Times New Roman" panose="02020603050405020304" pitchFamily="18" charset="0"/>
              </a:rPr>
              <a:t>Fiziki şartları nedeniyle destek eğitim odası açılamayan okullarda il/ilçe milli eğitim müdürlüklerinin onayı doğrultusunda fen laboratuvarları, resim atölyeleri, müzik odaları vb. uygun alanlar destek eğitim odası olarak kullanılabilir.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Numarası Yer Tutucusu 3">
            <a:extLst>
              <a:ext uri="{FF2B5EF4-FFF2-40B4-BE49-F238E27FC236}">
                <a16:creationId xmlns:a16="http://schemas.microsoft.com/office/drawing/2014/main" id="{3A6C8F8B-6417-4C10-9616-5CCCB8108189}"/>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151539-25D0-4DF1-BF21-16F23230EB52}" type="slidenum">
              <a:rPr lang="tr-TR" altLang="tr-TR">
                <a:solidFill>
                  <a:srgbClr val="FFFFFF"/>
                </a:solidFill>
              </a:rPr>
              <a:pPr eaLnBrk="1" hangingPunct="1"/>
              <a:t>31</a:t>
            </a:fld>
            <a:endParaRPr lang="tr-TR" altLang="tr-TR">
              <a:solidFill>
                <a:srgbClr val="FFFFFF"/>
              </a:solidFill>
            </a:endParaRPr>
          </a:p>
        </p:txBody>
      </p:sp>
      <p:sp>
        <p:nvSpPr>
          <p:cNvPr id="5" name="Başlık 1">
            <a:extLst>
              <a:ext uri="{FF2B5EF4-FFF2-40B4-BE49-F238E27FC236}">
                <a16:creationId xmlns:a16="http://schemas.microsoft.com/office/drawing/2014/main" id="{40C979F2-5EFA-41F0-9C5E-6C608F19777C}"/>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id="{EEE36960-867A-455E-B1D9-795F348D2C7B}"/>
              </a:ext>
            </a:extLst>
          </p:cNvPr>
          <p:cNvSpPr>
            <a:spLocks noGrp="1"/>
          </p:cNvSpPr>
          <p:nvPr>
            <p:ph idx="1"/>
          </p:nvPr>
        </p:nvSpPr>
        <p:spPr>
          <a:xfrm>
            <a:off x="611188" y="908050"/>
            <a:ext cx="7993062" cy="5113338"/>
          </a:xfrm>
        </p:spPr>
        <p:txBody>
          <a:bodyPr/>
          <a:lstStyle/>
          <a:p>
            <a:pPr algn="just"/>
            <a:endParaRPr lang="tr-TR" altLang="en-US" sz="2400" b="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tr-TR" altLang="en-US" sz="2400" b="0" u="sng">
                <a:latin typeface="Times New Roman" panose="02020603050405020304" pitchFamily="18" charset="0"/>
                <a:cs typeface="Times New Roman" panose="02020603050405020304" pitchFamily="18" charset="0"/>
              </a:rPr>
              <a:t>Destek Eğitim Odasında Hangi Öğrencilerin Hangi Derslerden Ne Zaman Eğitim Alacağı Nasıl Belirlenir?</a:t>
            </a:r>
          </a:p>
          <a:p>
            <a:pPr algn="just">
              <a:buFont typeface="Arial" panose="020B0604020202020204" pitchFamily="34" charset="0"/>
              <a:buNone/>
            </a:pPr>
            <a:endParaRPr lang="tr-TR" altLang="en-US" sz="2400" b="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tr-TR" altLang="en-US" sz="2400" b="0">
                <a:latin typeface="Times New Roman" panose="02020603050405020304" pitchFamily="18" charset="0"/>
                <a:cs typeface="Times New Roman" panose="02020603050405020304" pitchFamily="18" charset="0"/>
              </a:rPr>
              <a:t>Destek eğitim odasında eğitim alacak öğrenciler ile destek eğitim alacağı dersler, BEP geliştirme biriminin önerileri doğrultusunda rehberlik ve danışma hizmetleri yürütme komisyonunca eğitim öğretim yılı başında belirlenir. Ancak; ihtiyaç halinde söz konusu planlama eğitim öğretim yılı içerisinde revize edilebilir.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ayt Numarası Yer Tutucusu 3">
            <a:extLst>
              <a:ext uri="{FF2B5EF4-FFF2-40B4-BE49-F238E27FC236}">
                <a16:creationId xmlns:a16="http://schemas.microsoft.com/office/drawing/2014/main" id="{7BEB7A5D-599A-4502-9100-E572F91EF428}"/>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9FB1FB-B2F0-4EC1-9D77-E7832BEEBC0E}" type="slidenum">
              <a:rPr lang="tr-TR" altLang="tr-TR">
                <a:solidFill>
                  <a:srgbClr val="FFFFFF"/>
                </a:solidFill>
              </a:rPr>
              <a:pPr eaLnBrk="1" hangingPunct="1"/>
              <a:t>32</a:t>
            </a:fld>
            <a:endParaRPr lang="tr-TR" altLang="tr-TR">
              <a:solidFill>
                <a:srgbClr val="FFFFFF"/>
              </a:solidFill>
            </a:endParaRPr>
          </a:p>
        </p:txBody>
      </p:sp>
      <p:sp>
        <p:nvSpPr>
          <p:cNvPr id="5" name="Başlık 1">
            <a:extLst>
              <a:ext uri="{FF2B5EF4-FFF2-40B4-BE49-F238E27FC236}">
                <a16:creationId xmlns:a16="http://schemas.microsoft.com/office/drawing/2014/main" id="{7499BADC-8157-4150-8467-624F4B5C37DC}"/>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id="{808555AE-099C-491F-96F1-8D9FB5D0D4A5}"/>
              </a:ext>
            </a:extLst>
          </p:cNvPr>
          <p:cNvSpPr>
            <a:spLocks noGrp="1"/>
          </p:cNvSpPr>
          <p:nvPr>
            <p:ph idx="1"/>
          </p:nvPr>
        </p:nvSpPr>
        <p:spPr>
          <a:xfrm>
            <a:off x="611188" y="908050"/>
            <a:ext cx="7993062" cy="5113338"/>
          </a:xfrm>
        </p:spPr>
        <p:txBody>
          <a:bodyPr/>
          <a:lstStyle/>
          <a:p>
            <a:pPr algn="just">
              <a:buFont typeface="Arial" charset="0"/>
              <a:buChar char="•"/>
              <a:defRPr/>
            </a:pPr>
            <a:endParaRPr lang="tr-TR" sz="2400" b="0" dirty="0">
              <a:latin typeface="Times New Roman" panose="02020603050405020304" pitchFamily="18" charset="0"/>
              <a:cs typeface="Times New Roman" panose="02020603050405020304" pitchFamily="18" charset="0"/>
            </a:endParaRPr>
          </a:p>
          <a:p>
            <a:pPr>
              <a:buFont typeface="Arial" charset="0"/>
              <a:buChar char="•"/>
              <a:defRPr/>
            </a:pPr>
            <a:endParaRPr lang="tr-TR" sz="2400" b="0" dirty="0"/>
          </a:p>
          <a:p>
            <a:pPr marL="0" indent="0" algn="just">
              <a:buFont typeface="Arial" charset="0"/>
              <a:buNone/>
              <a:defRPr/>
            </a:pPr>
            <a:r>
              <a:rPr lang="tr-TR" sz="2400" b="0" u="sng" dirty="0">
                <a:latin typeface="Times New Roman" panose="02020603050405020304" pitchFamily="18" charset="0"/>
                <a:cs typeface="Times New Roman" panose="02020603050405020304" pitchFamily="18" charset="0"/>
              </a:rPr>
              <a:t>Bir Öğrenci Destek Eğitim Odasında Haftada Kaç Saat Eğitim Alabilir?</a:t>
            </a:r>
          </a:p>
          <a:p>
            <a:pPr algn="just">
              <a:buFont typeface="Arial" charset="0"/>
              <a:buChar char="•"/>
              <a:defRPr/>
            </a:pPr>
            <a:endParaRPr lang="tr-TR" sz="2400" b="0" dirty="0">
              <a:latin typeface="Times New Roman" panose="02020603050405020304" pitchFamily="18" charset="0"/>
              <a:cs typeface="Times New Roman" panose="02020603050405020304" pitchFamily="18" charset="0"/>
            </a:endParaRPr>
          </a:p>
          <a:p>
            <a:pPr algn="just">
              <a:buFont typeface="Arial" charset="0"/>
              <a:buChar char="•"/>
              <a:defRPr/>
            </a:pPr>
            <a:r>
              <a:rPr lang="tr-TR" sz="2400" b="0" dirty="0">
                <a:latin typeface="Times New Roman" panose="02020603050405020304" pitchFamily="18" charset="0"/>
                <a:cs typeface="Times New Roman" panose="02020603050405020304" pitchFamily="18" charset="0"/>
              </a:rPr>
              <a:t>Öğrencinin destek eğitim odasında alacağı haftalık ders saati, haftalık toplam ders saatinin %40’ını aşmayacak şekilde planlanır.</a:t>
            </a:r>
          </a:p>
          <a:p>
            <a:pPr algn="just">
              <a:buFont typeface="Arial" charset="0"/>
              <a:buChar char="•"/>
              <a:defRPr/>
            </a:pPr>
            <a:r>
              <a:rPr lang="tr-TR" sz="2400" b="0" dirty="0">
                <a:latin typeface="Times New Roman" panose="02020603050405020304" pitchFamily="18" charset="0"/>
                <a:cs typeface="Times New Roman" panose="02020603050405020304" pitchFamily="18" charset="0"/>
              </a:rPr>
              <a:t>Örneğin; haftalık 30 ders saati öğrenim gören bir öğrenci için söz konusu planlama </a:t>
            </a:r>
            <a:r>
              <a:rPr lang="tr-TR" sz="2400" i="1" dirty="0">
                <a:latin typeface="Times New Roman" panose="02020603050405020304" pitchFamily="18" charset="0"/>
                <a:cs typeface="Times New Roman" panose="02020603050405020304" pitchFamily="18" charset="0"/>
              </a:rPr>
              <a:t>en fazla 12 ders saati </a:t>
            </a:r>
            <a:r>
              <a:rPr lang="tr-TR" sz="2400" b="0" dirty="0">
                <a:latin typeface="Times New Roman" panose="02020603050405020304" pitchFamily="18" charset="0"/>
                <a:cs typeface="Times New Roman" panose="02020603050405020304" pitchFamily="18" charset="0"/>
              </a:rPr>
              <a:t>(30x40/100 = 12) olacak şekilde uygulanır.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Numarası Yer Tutucusu 3">
            <a:extLst>
              <a:ext uri="{FF2B5EF4-FFF2-40B4-BE49-F238E27FC236}">
                <a16:creationId xmlns:a16="http://schemas.microsoft.com/office/drawing/2014/main" id="{7C8370D5-5C53-4858-9F06-DC6770E7A927}"/>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BF6FB5-E593-4F7D-A76E-490121854B90}" type="slidenum">
              <a:rPr lang="tr-TR" altLang="tr-TR">
                <a:solidFill>
                  <a:srgbClr val="FFFFFF"/>
                </a:solidFill>
              </a:rPr>
              <a:pPr eaLnBrk="1" hangingPunct="1"/>
              <a:t>33</a:t>
            </a:fld>
            <a:endParaRPr lang="tr-TR" altLang="tr-TR">
              <a:solidFill>
                <a:srgbClr val="FFFFFF"/>
              </a:solidFill>
            </a:endParaRPr>
          </a:p>
        </p:txBody>
      </p:sp>
      <p:sp>
        <p:nvSpPr>
          <p:cNvPr id="5" name="Başlık 1">
            <a:extLst>
              <a:ext uri="{FF2B5EF4-FFF2-40B4-BE49-F238E27FC236}">
                <a16:creationId xmlns:a16="http://schemas.microsoft.com/office/drawing/2014/main" id="{3A06AC0E-4DCD-41D3-9CDE-F78578D4E32B}"/>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id="{F6385AEC-6CDD-40EA-99F8-2AA46A893D53}"/>
              </a:ext>
            </a:extLst>
          </p:cNvPr>
          <p:cNvSpPr>
            <a:spLocks noGrp="1"/>
          </p:cNvSpPr>
          <p:nvPr>
            <p:ph idx="1"/>
          </p:nvPr>
        </p:nvSpPr>
        <p:spPr>
          <a:xfrm>
            <a:off x="611188" y="908050"/>
            <a:ext cx="7993062" cy="5113338"/>
          </a:xfrm>
        </p:spPr>
        <p:txBody>
          <a:bodyPr/>
          <a:lstStyle/>
          <a:p>
            <a:pPr algn="just">
              <a:buFont typeface="Arial" charset="0"/>
              <a:buChar char="•"/>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u="sng" dirty="0">
                <a:latin typeface="Times New Roman" panose="02020603050405020304" pitchFamily="18" charset="0"/>
                <a:cs typeface="Times New Roman" panose="02020603050405020304" pitchFamily="18" charset="0"/>
              </a:rPr>
              <a:t>Destek Eğitim Odasında Öğrencilere Grup Oluşturularak Eğitim Verilebilir Mi?</a:t>
            </a:r>
          </a:p>
          <a:p>
            <a:pPr marL="0" indent="0" algn="just">
              <a:buFont typeface="Arial" charset="0"/>
              <a:buNone/>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dirty="0">
                <a:latin typeface="Times New Roman" panose="02020603050405020304" pitchFamily="18" charset="0"/>
                <a:cs typeface="Times New Roman" panose="02020603050405020304" pitchFamily="18" charset="0"/>
              </a:rPr>
              <a:t>Destek eğitim odasında öğrencilerin eğitim performansları dikkate alınarak birebir eğitim yapılır. Ancak; BEP geliştirme birimi gerektiğinde eğitim performansı aynı seviyede olan öğrencilerle birebir eğitimin yanında en fazla 3 öğrencinin bir arada eğitim alacağı grup eğitimi de yapılması için karar verebilir.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Numarası Yer Tutucusu 3">
            <a:extLst>
              <a:ext uri="{FF2B5EF4-FFF2-40B4-BE49-F238E27FC236}">
                <a16:creationId xmlns:a16="http://schemas.microsoft.com/office/drawing/2014/main" id="{1B61AED9-96B7-4FD3-9026-3797901688B2}"/>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DB299E-1A97-47CD-B5D6-7669A7849CF2}" type="slidenum">
              <a:rPr lang="tr-TR" altLang="tr-TR">
                <a:solidFill>
                  <a:srgbClr val="FFFFFF"/>
                </a:solidFill>
              </a:rPr>
              <a:pPr eaLnBrk="1" hangingPunct="1"/>
              <a:t>34</a:t>
            </a:fld>
            <a:endParaRPr lang="tr-TR" altLang="tr-TR">
              <a:solidFill>
                <a:srgbClr val="FFFFFF"/>
              </a:solidFill>
            </a:endParaRPr>
          </a:p>
        </p:txBody>
      </p:sp>
      <p:sp>
        <p:nvSpPr>
          <p:cNvPr id="5" name="Başlık 1">
            <a:extLst>
              <a:ext uri="{FF2B5EF4-FFF2-40B4-BE49-F238E27FC236}">
                <a16:creationId xmlns:a16="http://schemas.microsoft.com/office/drawing/2014/main" id="{2E90842E-AE6E-468F-AF56-42C3E1057842}"/>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id="{1B185989-4BF1-4948-A2C4-F03231820395}"/>
              </a:ext>
            </a:extLst>
          </p:cNvPr>
          <p:cNvSpPr>
            <a:spLocks noGrp="1"/>
          </p:cNvSpPr>
          <p:nvPr>
            <p:ph idx="1"/>
          </p:nvPr>
        </p:nvSpPr>
        <p:spPr>
          <a:xfrm>
            <a:off x="611188" y="908050"/>
            <a:ext cx="7993062" cy="5113338"/>
          </a:xfrm>
        </p:spPr>
        <p:txBody>
          <a:bodyPr/>
          <a:lstStyle/>
          <a:p>
            <a:pPr algn="just">
              <a:buFont typeface="Arial" charset="0"/>
              <a:buChar char="•"/>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u="sng" dirty="0">
                <a:latin typeface="Times New Roman" panose="02020603050405020304" pitchFamily="18" charset="0"/>
                <a:cs typeface="Times New Roman" panose="02020603050405020304" pitchFamily="18" charset="0"/>
              </a:rPr>
              <a:t>Destek Eğitim Odasında Hangi Öğretmenler Görev Alabilir?</a:t>
            </a:r>
          </a:p>
          <a:p>
            <a:pPr marL="0" indent="0" algn="just">
              <a:buFont typeface="Arial" charset="0"/>
              <a:buNone/>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dirty="0">
                <a:latin typeface="Times New Roman" panose="02020603050405020304" pitchFamily="18" charset="0"/>
                <a:cs typeface="Times New Roman" panose="02020603050405020304" pitchFamily="18" charset="0"/>
              </a:rPr>
              <a:t>Destek eğitim odasında öğrencilerin eğitim ihtiyaçlarına göre öncelikle okulun öğretmenlerinden olmak üzere özel eğitim öğretmenleri, sınıf öğretmeni ve alan öğretmenleri ile RAM’da görevli özel eğitim öğretmenleri ya da diğer okul ve kurumlardaki öğretmenler görevlendirilir.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3">
            <a:extLst>
              <a:ext uri="{FF2B5EF4-FFF2-40B4-BE49-F238E27FC236}">
                <a16:creationId xmlns:a16="http://schemas.microsoft.com/office/drawing/2014/main" id="{2FBADAE8-5612-41D5-B267-2E18BDFA5ADD}"/>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6D2F02-F74D-42D9-9651-58C66809D20F}" type="slidenum">
              <a:rPr lang="tr-TR" altLang="tr-TR">
                <a:solidFill>
                  <a:srgbClr val="FFFFFF"/>
                </a:solidFill>
              </a:rPr>
              <a:pPr eaLnBrk="1" hangingPunct="1"/>
              <a:t>35</a:t>
            </a:fld>
            <a:endParaRPr lang="tr-TR" altLang="tr-TR">
              <a:solidFill>
                <a:srgbClr val="FFFFFF"/>
              </a:solidFill>
            </a:endParaRPr>
          </a:p>
        </p:txBody>
      </p:sp>
      <p:sp>
        <p:nvSpPr>
          <p:cNvPr id="5" name="Başlık 1">
            <a:extLst>
              <a:ext uri="{FF2B5EF4-FFF2-40B4-BE49-F238E27FC236}">
                <a16:creationId xmlns:a16="http://schemas.microsoft.com/office/drawing/2014/main" id="{A1752AE5-BFB5-40FC-AAD7-4FFED181E8C2}"/>
              </a:ext>
            </a:extLst>
          </p:cNvPr>
          <p:cNvSpPr>
            <a:spLocks noGrp="1"/>
          </p:cNvSpPr>
          <p:nvPr>
            <p:ph type="title"/>
          </p:nvPr>
        </p:nvSpPr>
        <p:spPr>
          <a:xfrm>
            <a:off x="971550" y="188913"/>
            <a:ext cx="7521575" cy="549275"/>
          </a:xfrm>
        </p:spPr>
        <p:txBody>
          <a:bodyPr/>
          <a:lstStyle/>
          <a:p>
            <a:pPr>
              <a:defRPr/>
            </a:pPr>
            <a:r>
              <a:rPr lang="tr-TR" b="1" dirty="0">
                <a:solidFill>
                  <a:schemeClr val="bg1"/>
                </a:solidFill>
                <a:latin typeface="Times New Roman" panose="02020603050405020304" pitchFamily="18" charset="0"/>
                <a:cs typeface="Times New Roman" panose="02020603050405020304" pitchFamily="18" charset="0"/>
              </a:rPr>
              <a:t>             DESTEK EĞİTİM ODASI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id="{7B4AFAC2-19D8-4C0A-80A6-3024FBD2AF43}"/>
              </a:ext>
            </a:extLst>
          </p:cNvPr>
          <p:cNvSpPr>
            <a:spLocks noGrp="1"/>
          </p:cNvSpPr>
          <p:nvPr>
            <p:ph idx="1"/>
          </p:nvPr>
        </p:nvSpPr>
        <p:spPr>
          <a:xfrm>
            <a:off x="611188" y="908050"/>
            <a:ext cx="7993062" cy="5113338"/>
          </a:xfrm>
        </p:spPr>
        <p:txBody>
          <a:bodyPr/>
          <a:lstStyle/>
          <a:p>
            <a:pPr algn="just">
              <a:buFont typeface="Arial" charset="0"/>
              <a:buChar char="•"/>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u="sng" dirty="0">
                <a:latin typeface="Times New Roman" panose="02020603050405020304" pitchFamily="18" charset="0"/>
                <a:cs typeface="Times New Roman" panose="02020603050405020304" pitchFamily="18" charset="0"/>
              </a:rPr>
              <a:t>Destek Eğitim Odasında Yürütülecek Eğitim Hizmetlerinin Planlaması Kim Tarafından Yapılır?</a:t>
            </a:r>
          </a:p>
          <a:p>
            <a:pPr marL="0" indent="0" algn="just">
              <a:buFont typeface="Arial" charset="0"/>
              <a:buNone/>
              <a:defRPr/>
            </a:pPr>
            <a:endParaRPr lang="tr-TR" sz="2400" b="0" dirty="0">
              <a:latin typeface="Times New Roman" panose="02020603050405020304" pitchFamily="18" charset="0"/>
              <a:cs typeface="Times New Roman" panose="02020603050405020304" pitchFamily="18" charset="0"/>
            </a:endParaRPr>
          </a:p>
          <a:p>
            <a:pPr marL="0" indent="0" algn="just">
              <a:buFont typeface="Arial" charset="0"/>
              <a:buNone/>
              <a:defRPr/>
            </a:pPr>
            <a:r>
              <a:rPr lang="tr-TR" sz="2400" b="0" dirty="0">
                <a:latin typeface="Times New Roman" panose="02020603050405020304" pitchFamily="18" charset="0"/>
                <a:cs typeface="Times New Roman" panose="02020603050405020304" pitchFamily="18" charset="0"/>
              </a:rPr>
              <a:t>Destek eğitim odasında eğitim alacak öğrenciler ile eğitim hizmeti sunacak öğretmenlerin hangi gün ve saatlerde destek eğitim odasında olacaklarına ilişkin planlama okul yönetimince yapılır. </a:t>
            </a:r>
            <a:endParaRPr lang="tr-TR" sz="2200" b="0"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08332" y="93217"/>
            <a:ext cx="7935668" cy="693291"/>
          </a:xfrm>
        </p:spPr>
        <p:txBody>
          <a:bodyPr/>
          <a:lstStyle/>
          <a:p>
            <a:r>
              <a:rPr lang="tr-TR" dirty="0" smtClean="0"/>
              <a:t>Kaynaştırma Öğrencilerinin sınav değerlendirmesi</a:t>
            </a:r>
            <a:endParaRPr lang="tr-TR" dirty="0"/>
          </a:p>
        </p:txBody>
      </p:sp>
      <p:sp>
        <p:nvSpPr>
          <p:cNvPr id="3" name="İçerik Yer Tutucusu 2"/>
          <p:cNvSpPr>
            <a:spLocks noGrp="1"/>
          </p:cNvSpPr>
          <p:nvPr>
            <p:ph idx="1"/>
          </p:nvPr>
        </p:nvSpPr>
        <p:spPr>
          <a:xfrm>
            <a:off x="822325" y="1100138"/>
            <a:ext cx="8081963" cy="5757862"/>
          </a:xfrm>
        </p:spPr>
        <p:txBody>
          <a:bodyPr/>
          <a:lstStyle/>
          <a:p>
            <a:r>
              <a:rPr lang="tr-TR" dirty="0" smtClean="0"/>
              <a:t>İşitme yetersizliği zihinsel yet. Ve otizmli bireyler her tür ve kademede velinin yazılı talebi ve </a:t>
            </a:r>
            <a:r>
              <a:rPr lang="tr-TR" dirty="0" err="1" smtClean="0"/>
              <a:t>bep</a:t>
            </a:r>
            <a:r>
              <a:rPr lang="tr-TR" dirty="0" smtClean="0"/>
              <a:t> geliştirme biriminin kararı doğrultusunda yabancı dil dersinden muaf olabilir. ÖEHY 24/1</a:t>
            </a:r>
          </a:p>
          <a:p>
            <a:r>
              <a:rPr lang="tr-TR" dirty="0" smtClean="0"/>
              <a:t>Sınav soru ve yönergelerinde uyarlamalar öğrencinin soruya ulaşmasını anlamasını kolaylaştıran yöntemler kullanılmaktadır</a:t>
            </a:r>
          </a:p>
          <a:p>
            <a:r>
              <a:rPr lang="tr-TR" dirty="0" smtClean="0"/>
              <a:t>-Sınav formatında değişiklik yapmak</a:t>
            </a:r>
          </a:p>
          <a:p>
            <a:r>
              <a:rPr lang="tr-TR" dirty="0" smtClean="0"/>
              <a:t>-Braille alfabesiyle soru hazırlamak</a:t>
            </a:r>
          </a:p>
          <a:p>
            <a:r>
              <a:rPr lang="tr-TR" dirty="0" smtClean="0"/>
              <a:t>-Büyük punto kullanmak</a:t>
            </a:r>
          </a:p>
          <a:p>
            <a:r>
              <a:rPr lang="tr-TR" dirty="0" smtClean="0"/>
              <a:t>-Anahtar sözcüklere yer vermek</a:t>
            </a:r>
          </a:p>
          <a:p>
            <a:r>
              <a:rPr lang="tr-TR" dirty="0" smtClean="0"/>
              <a:t>Görme yetersizliğinde sözlü sınav yapılabilir</a:t>
            </a:r>
          </a:p>
          <a:p>
            <a:r>
              <a:rPr lang="tr-TR" dirty="0" smtClean="0"/>
              <a:t>Bedensel yet olan bireylerde ince motor becerileri gelişmediğinden sözlü sınav yapılabilir</a:t>
            </a:r>
          </a:p>
          <a:p>
            <a:r>
              <a:rPr lang="tr-TR" dirty="0" smtClean="0"/>
              <a:t>Dil ve konuşma güçlüğü olan bireylerde sadece yazılı sınav yapılabilir</a:t>
            </a:r>
            <a:endParaRPr lang="tr-TR" dirty="0"/>
          </a:p>
        </p:txBody>
      </p:sp>
      <p:sp>
        <p:nvSpPr>
          <p:cNvPr id="4" name="Slayt Numarası Yer Tutucusu 3"/>
          <p:cNvSpPr>
            <a:spLocks noGrp="1"/>
          </p:cNvSpPr>
          <p:nvPr>
            <p:ph type="sldNum" sz="quarter" idx="12"/>
          </p:nvPr>
        </p:nvSpPr>
        <p:spPr/>
        <p:txBody>
          <a:bodyPr/>
          <a:lstStyle/>
          <a:p>
            <a:fld id="{F74D956D-367E-49A2-A090-B878A0AFAED8}" type="slidenum">
              <a:rPr lang="tr-TR" altLang="tr-TR" smtClean="0"/>
              <a:pPr/>
              <a:t>36</a:t>
            </a:fld>
            <a:endParaRPr lang="tr-TR" alt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extLst>
      <p:ext uri="{BB962C8B-B14F-4D97-AF65-F5344CB8AC3E}">
        <p14:creationId xmlns:p14="http://schemas.microsoft.com/office/powerpoint/2010/main" val="896748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İçerik Yer Tutucusu 2">
            <a:extLst>
              <a:ext uri="{FF2B5EF4-FFF2-40B4-BE49-F238E27FC236}">
                <a16:creationId xmlns:a16="http://schemas.microsoft.com/office/drawing/2014/main" id="{ABF03D09-2447-431F-8B6F-6419F38F608C}"/>
              </a:ext>
            </a:extLst>
          </p:cNvPr>
          <p:cNvSpPr>
            <a:spLocks noGrp="1"/>
          </p:cNvSpPr>
          <p:nvPr>
            <p:ph idx="1"/>
          </p:nvPr>
        </p:nvSpPr>
        <p:spPr>
          <a:xfrm>
            <a:off x="539750" y="908050"/>
            <a:ext cx="7991475" cy="5545138"/>
          </a:xfrm>
        </p:spPr>
        <p:txBody>
          <a:bodyPr/>
          <a:lstStyle/>
          <a:p>
            <a:pPr algn="ctr">
              <a:buFont typeface="Arial" panose="020B0604020202020204" pitchFamily="34" charset="0"/>
              <a:buNone/>
            </a:pPr>
            <a:endParaRPr lang="tr-TR" altLang="tr-TR" sz="2400" dirty="0">
              <a:latin typeface="Times New Roman" panose="02020603050405020304" pitchFamily="18" charset="0"/>
              <a:cs typeface="Times New Roman" panose="02020603050405020304" pitchFamily="18" charset="0"/>
            </a:endParaRPr>
          </a:p>
          <a:p>
            <a:pPr algn="ctr">
              <a:buFont typeface="Arial" panose="020B0604020202020204" pitchFamily="34" charset="0"/>
              <a:buNone/>
            </a:pPr>
            <a:endParaRPr lang="tr-TR" altLang="tr-TR" sz="2400" dirty="0">
              <a:latin typeface="Times New Roman" panose="02020603050405020304" pitchFamily="18" charset="0"/>
              <a:cs typeface="Times New Roman" panose="02020603050405020304" pitchFamily="18" charset="0"/>
            </a:endParaRPr>
          </a:p>
          <a:p>
            <a:pPr algn="ctr">
              <a:buFont typeface="Arial" panose="020B0604020202020204" pitchFamily="34" charset="0"/>
              <a:buNone/>
            </a:pPr>
            <a:r>
              <a:rPr lang="tr-TR" altLang="tr-TR" sz="3600" dirty="0">
                <a:solidFill>
                  <a:srgbClr val="FF0000"/>
                </a:solidFill>
                <a:latin typeface="Times New Roman" panose="02020603050405020304" pitchFamily="18" charset="0"/>
                <a:cs typeface="Times New Roman" panose="02020603050405020304" pitchFamily="18" charset="0"/>
              </a:rPr>
              <a:t>TEŞEKKÜR </a:t>
            </a:r>
            <a:r>
              <a:rPr lang="tr-TR" altLang="tr-TR" sz="3600" dirty="0" smtClean="0">
                <a:solidFill>
                  <a:srgbClr val="FF0000"/>
                </a:solidFill>
                <a:latin typeface="Times New Roman" panose="02020603050405020304" pitchFamily="18" charset="0"/>
                <a:cs typeface="Times New Roman" panose="02020603050405020304" pitchFamily="18" charset="0"/>
              </a:rPr>
              <a:t>EDERİM…</a:t>
            </a:r>
          </a:p>
          <a:p>
            <a:pPr algn="ctr">
              <a:buFont typeface="Arial" panose="020B0604020202020204" pitchFamily="34" charset="0"/>
              <a:buNone/>
            </a:pPr>
            <a:endParaRPr lang="tr-TR" altLang="tr-TR" sz="3600" dirty="0" smtClean="0">
              <a:solidFill>
                <a:srgbClr val="FF0000"/>
              </a:solidFill>
              <a:latin typeface="Times New Roman" panose="02020603050405020304" pitchFamily="18" charset="0"/>
              <a:cs typeface="Times New Roman" panose="02020603050405020304" pitchFamily="18" charset="0"/>
            </a:endParaRPr>
          </a:p>
          <a:p>
            <a:pPr algn="ctr">
              <a:buFont typeface="Arial" panose="020B0604020202020204" pitchFamily="34" charset="0"/>
              <a:buNone/>
            </a:pPr>
            <a:r>
              <a:rPr lang="tr-TR" altLang="tr-TR" sz="3600" dirty="0" smtClean="0">
                <a:solidFill>
                  <a:srgbClr val="FF0000"/>
                </a:solidFill>
                <a:latin typeface="Times New Roman" panose="02020603050405020304" pitchFamily="18" charset="0"/>
                <a:cs typeface="Times New Roman" panose="02020603050405020304" pitchFamily="18" charset="0"/>
              </a:rPr>
              <a:t>SÜLEYMAN ADIYAMAN</a:t>
            </a:r>
          </a:p>
          <a:p>
            <a:pPr algn="ctr">
              <a:buFont typeface="Arial" panose="020B0604020202020204" pitchFamily="34" charset="0"/>
              <a:buNone/>
            </a:pPr>
            <a:r>
              <a:rPr lang="tr-TR" altLang="tr-TR" sz="3600" dirty="0" smtClean="0">
                <a:solidFill>
                  <a:srgbClr val="FF0000"/>
                </a:solidFill>
                <a:latin typeface="Times New Roman" panose="02020603050405020304" pitchFamily="18" charset="0"/>
                <a:cs typeface="Times New Roman" panose="02020603050405020304" pitchFamily="18" charset="0"/>
              </a:rPr>
              <a:t>ÖZEL EĞİTİM BÖLÜM BAŞKANI</a:t>
            </a:r>
          </a:p>
          <a:p>
            <a:pPr algn="ctr">
              <a:buFont typeface="Arial" panose="020B0604020202020204" pitchFamily="34" charset="0"/>
              <a:buNone/>
            </a:pPr>
            <a:endParaRPr lang="tr-TR" altLang="tr-TR" sz="3600" dirty="0" smtClean="0">
              <a:solidFill>
                <a:srgbClr val="FF0000"/>
              </a:solidFill>
              <a:latin typeface="Times New Roman" panose="02020603050405020304" pitchFamily="18" charset="0"/>
              <a:cs typeface="Times New Roman" panose="02020603050405020304" pitchFamily="18" charset="0"/>
            </a:endParaRPr>
          </a:p>
        </p:txBody>
      </p:sp>
      <p:sp>
        <p:nvSpPr>
          <p:cNvPr id="35843" name="Slayt Numarası Yer Tutucusu 3">
            <a:extLst>
              <a:ext uri="{FF2B5EF4-FFF2-40B4-BE49-F238E27FC236}">
                <a16:creationId xmlns:a16="http://schemas.microsoft.com/office/drawing/2014/main" id="{32E33C78-9DAB-42DD-A801-E6E1313421F3}"/>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4F8DBD-0E00-4F86-8574-444A3054E853}" type="slidenum">
              <a:rPr lang="tr-TR" altLang="tr-TR">
                <a:solidFill>
                  <a:srgbClr val="FFFFFF"/>
                </a:solidFill>
              </a:rPr>
              <a:pPr eaLnBrk="1" hangingPunct="1"/>
              <a:t>37</a:t>
            </a:fld>
            <a:endParaRPr lang="tr-TR" altLang="tr-TR">
              <a:solidFill>
                <a:srgbClr val="FFFFFF"/>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Numarası Yer Tutucusu 3">
            <a:extLst>
              <a:ext uri="{FF2B5EF4-FFF2-40B4-BE49-F238E27FC236}">
                <a16:creationId xmlns:a16="http://schemas.microsoft.com/office/drawing/2014/main" id="{728E6D8E-D26A-4D7C-9847-3057D455FBAF}"/>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795991-784B-4AF8-B4B1-CE5C1C68C895}" type="slidenum">
              <a:rPr lang="tr-TR" altLang="tr-TR">
                <a:solidFill>
                  <a:srgbClr val="FFFFFF"/>
                </a:solidFill>
              </a:rPr>
              <a:pPr eaLnBrk="1" hangingPunct="1"/>
              <a:t>4</a:t>
            </a:fld>
            <a:endParaRPr lang="tr-TR" altLang="tr-TR">
              <a:solidFill>
                <a:srgbClr val="FFFFFF"/>
              </a:solidFill>
            </a:endParaRPr>
          </a:p>
        </p:txBody>
      </p:sp>
      <p:pic>
        <p:nvPicPr>
          <p:cNvPr id="9219" name="Picture 5" descr="E:\JPEG\41.jpg">
            <a:hlinkClick r:id="rId2" action="ppaction://hlinkfile"/>
            <a:extLst>
              <a:ext uri="{FF2B5EF4-FFF2-40B4-BE49-F238E27FC236}">
                <a16:creationId xmlns:a16="http://schemas.microsoft.com/office/drawing/2014/main" id="{B0FC63CE-A007-448E-A860-F7F7422F4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700213"/>
            <a:ext cx="6626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6F4AB53D-FE8B-4732-AAEB-5C5DCB34D4A1}"/>
              </a:ext>
            </a:extLst>
          </p:cNvPr>
          <p:cNvSpPr>
            <a:spLocks noGrp="1"/>
          </p:cNvSpPr>
          <p:nvPr>
            <p:ph type="title"/>
          </p:nvPr>
        </p:nvSpPr>
        <p:spPr>
          <a:xfrm>
            <a:off x="0" y="0"/>
            <a:ext cx="9144000" cy="908050"/>
          </a:xfrm>
        </p:spPr>
        <p:txBody>
          <a:bodyPr/>
          <a:lstStyle/>
          <a:p>
            <a:pPr algn="ctr">
              <a:defRPr/>
            </a:pPr>
            <a:r>
              <a:rPr lang="tr-TR" sz="1800" b="1" dirty="0">
                <a:latin typeface="Times New Roman" panose="02020603050405020304" pitchFamily="18" charset="0"/>
                <a:cs typeface="Times New Roman" pitchFamily="18" charset="0"/>
              </a:rPr>
              <a:t>  </a:t>
            </a:r>
            <a:br>
              <a:rPr lang="tr-TR" sz="1800" b="1" dirty="0">
                <a:latin typeface="Times New Roman" panose="02020603050405020304" pitchFamily="18" charset="0"/>
                <a:cs typeface="Times New Roman" pitchFamily="18" charset="0"/>
              </a:rPr>
            </a:br>
            <a:r>
              <a:rPr lang="tr-TR" sz="2400" b="1" dirty="0">
                <a:solidFill>
                  <a:schemeClr val="bg1"/>
                </a:solidFill>
                <a:latin typeface="Times New Roman" panose="02020603050405020304" pitchFamily="18" charset="0"/>
                <a:cs typeface="Times New Roman" pitchFamily="18" charset="0"/>
              </a:rPr>
              <a:t>EĞİTSEL DEĞERLENDİRME VE TANILAMA</a:t>
            </a:r>
            <a:r>
              <a:rPr lang="tr-TR" sz="1800" b="1" dirty="0">
                <a:latin typeface="Times New Roman" pitchFamily="18" charset="0"/>
                <a:cs typeface="Times New Roman" pitchFamily="18" charset="0"/>
              </a:rPr>
              <a:t/>
            </a:r>
            <a:br>
              <a:rPr lang="tr-TR" sz="1800" b="1" dirty="0">
                <a:latin typeface="Times New Roman" pitchFamily="18" charset="0"/>
                <a:cs typeface="Times New Roman" pitchFamily="18" charset="0"/>
              </a:rPr>
            </a:br>
            <a:endParaRPr lang="tr-TR" sz="1800" b="1" dirty="0">
              <a:latin typeface="Times New Roman" pitchFamily="18" charset="0"/>
              <a:cs typeface="Times New Roman" pitchFamily="18" charset="0"/>
            </a:endParaRPr>
          </a:p>
        </p:txBody>
      </p:sp>
      <p:sp>
        <p:nvSpPr>
          <p:cNvPr id="14339" name="2 İçerik Yer Tutucusu">
            <a:extLst>
              <a:ext uri="{FF2B5EF4-FFF2-40B4-BE49-F238E27FC236}">
                <a16:creationId xmlns:a16="http://schemas.microsoft.com/office/drawing/2014/main" id="{42D7F972-60A9-4278-803E-BAF1C795B9DC}"/>
              </a:ext>
            </a:extLst>
          </p:cNvPr>
          <p:cNvSpPr>
            <a:spLocks noGrp="1"/>
          </p:cNvSpPr>
          <p:nvPr>
            <p:ph idx="1"/>
          </p:nvPr>
        </p:nvSpPr>
        <p:spPr>
          <a:xfrm>
            <a:off x="539750" y="908050"/>
            <a:ext cx="7991475" cy="5545138"/>
          </a:xfrm>
        </p:spPr>
        <p:txBody>
          <a:bodyPr/>
          <a:lstStyle/>
          <a:p>
            <a:pPr>
              <a:buFont typeface="Arial" panose="020B0604020202020204" pitchFamily="34" charset="0"/>
              <a:buNone/>
              <a:defRPr/>
            </a:pPr>
            <a:r>
              <a:rPr lang="tr-TR" altLang="tr-TR" dirty="0"/>
              <a:t>	</a:t>
            </a:r>
            <a:endParaRPr lang="tr-TR" altLang="tr-TR" dirty="0">
              <a:latin typeface="Times New Roman" pitchFamily="18" charset="0"/>
              <a:cs typeface="Times New Roman" pitchFamily="18" charset="0"/>
            </a:endParaRPr>
          </a:p>
          <a:p>
            <a:pPr>
              <a:buFont typeface="Arial" panose="020B0604020202020204" pitchFamily="34" charset="0"/>
              <a:buNone/>
              <a:defRPr/>
            </a:pPr>
            <a:endParaRPr lang="tr-TR" altLang="tr-TR" dirty="0">
              <a:latin typeface="Times New Roman" pitchFamily="18" charset="0"/>
              <a:cs typeface="Times New Roman" pitchFamily="18" charset="0"/>
            </a:endParaRPr>
          </a:p>
          <a:p>
            <a:pPr algn="ctr">
              <a:spcBef>
                <a:spcPts val="0"/>
              </a:spcBef>
              <a:buFont typeface="Arial" panose="020B0604020202020204" pitchFamily="34" charset="0"/>
              <a:buNone/>
              <a:defRPr/>
            </a:pPr>
            <a:r>
              <a:rPr lang="tr-TR" altLang="tr-TR" sz="2000" b="0" dirty="0">
                <a:latin typeface="Times New Roman" panose="02020603050405020304" pitchFamily="18" charset="0"/>
                <a:cs typeface="Times New Roman" panose="02020603050405020304" pitchFamily="18" charset="0"/>
              </a:rPr>
              <a:t>	</a:t>
            </a:r>
            <a:r>
              <a:rPr lang="tr-TR" altLang="tr-TR" sz="2000" b="0" u="sng" dirty="0">
                <a:solidFill>
                  <a:srgbClr val="FF0000"/>
                </a:solidFill>
                <a:latin typeface="Times New Roman" panose="02020603050405020304" pitchFamily="18" charset="0"/>
                <a:cs typeface="Times New Roman" panose="02020603050405020304" pitchFamily="18" charset="0"/>
              </a:rPr>
              <a:t>ÖZEL EĞİTİM İHTİYACI OLAN BİREYLERİN TESPİT EDİLMESİ</a:t>
            </a:r>
          </a:p>
          <a:p>
            <a:pPr algn="ctr">
              <a:spcBef>
                <a:spcPts val="0"/>
              </a:spcBef>
              <a:buFont typeface="Arial" panose="020B0604020202020204" pitchFamily="34" charset="0"/>
              <a:buNone/>
              <a:defRPr/>
            </a:pPr>
            <a:endParaRPr lang="tr-TR" altLang="tr-TR" sz="2000" b="0" u="sng" dirty="0">
              <a:solidFill>
                <a:srgbClr val="FF0000"/>
              </a:solidFill>
              <a:latin typeface="Times New Roman" panose="02020603050405020304" pitchFamily="18" charset="0"/>
              <a:cs typeface="Times New Roman" panose="02020603050405020304" pitchFamily="18" charset="0"/>
            </a:endParaRPr>
          </a:p>
          <a:p>
            <a:pPr algn="ctr">
              <a:spcBef>
                <a:spcPts val="0"/>
              </a:spcBef>
              <a:buFont typeface="Arial" panose="020B0604020202020204" pitchFamily="34" charset="0"/>
              <a:buNone/>
              <a:defRPr/>
            </a:pPr>
            <a:endParaRPr lang="tr-TR" altLang="tr-TR" sz="2000" b="0" u="sng" dirty="0">
              <a:solidFill>
                <a:srgbClr val="FF0000"/>
              </a:solidFill>
              <a:latin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Ø"/>
              <a:defRPr/>
            </a:pPr>
            <a:r>
              <a:rPr lang="tr-TR" altLang="tr-TR" sz="2000" b="0" dirty="0">
                <a:latin typeface="Times New Roman" panose="02020603050405020304" pitchFamily="18" charset="0"/>
                <a:cs typeface="Times New Roman" panose="02020603050405020304" pitchFamily="18" charset="0"/>
              </a:rPr>
              <a:t>	</a:t>
            </a:r>
            <a:r>
              <a:rPr lang="tr-TR" altLang="tr-TR" sz="2000" b="0" dirty="0" smtClean="0">
                <a:latin typeface="Times New Roman" panose="02020603050405020304" pitchFamily="18" charset="0"/>
                <a:cs typeface="Times New Roman" panose="02020603050405020304" pitchFamily="18" charset="0"/>
              </a:rPr>
              <a:t>Rehberlik </a:t>
            </a:r>
            <a:r>
              <a:rPr lang="tr-TR" altLang="tr-TR" sz="2000" b="0" dirty="0">
                <a:latin typeface="Times New Roman" panose="02020603050405020304" pitchFamily="18" charset="0"/>
                <a:cs typeface="Times New Roman" panose="02020603050405020304" pitchFamily="18" charset="0"/>
              </a:rPr>
              <a:t>ve araştırma merkezlerinde oluşturulan özel eğitim değerlendirme kurullarınca eğitsel değerlendirme ve tanılamasının yapılması gerekmektedir.</a:t>
            </a:r>
          </a:p>
          <a:p>
            <a:pPr marL="0" indent="0" algn="just">
              <a:spcBef>
                <a:spcPts val="0"/>
              </a:spcBef>
              <a:buFont typeface="Arial" panose="020B0604020202020204" pitchFamily="34" charset="0"/>
              <a:buNone/>
              <a:defRPr/>
            </a:pPr>
            <a:endParaRPr lang="tr-TR" altLang="tr-TR" sz="2000" b="0" dirty="0">
              <a:latin typeface="Times New Roman" panose="02020603050405020304" pitchFamily="18" charset="0"/>
              <a:cs typeface="Times New Roman" panose="02020603050405020304" pitchFamily="18" charset="0"/>
            </a:endParaRPr>
          </a:p>
          <a:p>
            <a:pPr marL="0" indent="0" algn="just">
              <a:spcBef>
                <a:spcPts val="0"/>
              </a:spcBef>
              <a:buFont typeface="Arial" panose="020B0604020202020204" pitchFamily="34" charset="0"/>
              <a:buNone/>
              <a:defRPr/>
            </a:pPr>
            <a:endParaRPr lang="tr-TR" altLang="tr-TR" sz="2000" b="0" dirty="0">
              <a:latin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Ø"/>
              <a:defRPr/>
            </a:pPr>
            <a:r>
              <a:rPr lang="tr-TR" altLang="tr-TR" sz="2000" b="0" dirty="0">
                <a:latin typeface="Times New Roman" panose="02020603050405020304" pitchFamily="18" charset="0"/>
                <a:cs typeface="Times New Roman" panose="02020603050405020304" pitchFamily="18" charset="0"/>
              </a:rPr>
              <a:t>       	Birey /veli ya da bireyin kayıtlı olduğu okul/kurum tarafından </a:t>
            </a:r>
          </a:p>
          <a:p>
            <a:pPr marL="0" indent="0" algn="just">
              <a:spcBef>
                <a:spcPts val="0"/>
              </a:spcBef>
              <a:buFont typeface="Arial" charset="0"/>
              <a:buNone/>
              <a:defRPr/>
            </a:pPr>
            <a:r>
              <a:rPr lang="tr-TR" altLang="tr-TR" sz="2000" b="0" dirty="0">
                <a:latin typeface="Times New Roman" panose="02020603050405020304" pitchFamily="18" charset="0"/>
                <a:cs typeface="Times New Roman" panose="02020603050405020304" pitchFamily="18" charset="0"/>
              </a:rPr>
              <a:t>rehberlik ve araştırma merkezlerine başvuru yapılması durumunda eğitsel değerlendirme ve tanılama yapılarak bireyin özel eğitim ihtiyacı olup olmadığına karar verilmekte ve bu doğrultuda </a:t>
            </a:r>
            <a:r>
              <a:rPr lang="tr-TR" altLang="tr-TR" sz="2000" b="0" u="sng" dirty="0">
                <a:solidFill>
                  <a:srgbClr val="FF0000"/>
                </a:solidFill>
                <a:latin typeface="Times New Roman" panose="02020603050405020304" pitchFamily="18" charset="0"/>
                <a:cs typeface="Times New Roman" panose="02020603050405020304" pitchFamily="18" charset="0"/>
              </a:rPr>
              <a:t>özel eğitim değerlendirme kurul raporu</a:t>
            </a:r>
            <a:r>
              <a:rPr lang="tr-TR" altLang="tr-TR" sz="2000" b="0" dirty="0">
                <a:latin typeface="Times New Roman" panose="02020603050405020304" pitchFamily="18" charset="0"/>
                <a:cs typeface="Times New Roman" panose="02020603050405020304" pitchFamily="18" charset="0"/>
              </a:rPr>
              <a:t> düzenlenmektedir.</a:t>
            </a:r>
          </a:p>
          <a:p>
            <a:pPr algn="just">
              <a:buFont typeface="Arial" panose="020B0604020202020204" pitchFamily="34" charset="0"/>
              <a:buNone/>
              <a:defRPr/>
            </a:pPr>
            <a:r>
              <a:rPr lang="tr-TR" altLang="tr-TR" sz="2000" b="0" dirty="0">
                <a:solidFill>
                  <a:srgbClr val="000000"/>
                </a:solidFill>
                <a:latin typeface="Times New Roman" panose="02020603050405020304" pitchFamily="18" charset="0"/>
                <a:cs typeface="Times New Roman" panose="02020603050405020304" pitchFamily="18" charset="0"/>
              </a:rPr>
              <a:t>	</a:t>
            </a:r>
          </a:p>
          <a:p>
            <a:pPr algn="just">
              <a:buFont typeface="Arial" panose="020B0604020202020204" pitchFamily="34" charset="0"/>
              <a:buNone/>
              <a:defRPr/>
            </a:pPr>
            <a:r>
              <a:rPr lang="tr-TR" altLang="tr-TR" dirty="0">
                <a:solidFill>
                  <a:srgbClr val="000000"/>
                </a:solidFill>
                <a:latin typeface="Times New Roman" panose="02020603050405020304" pitchFamily="18" charset="0"/>
                <a:cs typeface="Times New Roman" panose="02020603050405020304" pitchFamily="18" charset="0"/>
              </a:rPr>
              <a:t>	</a:t>
            </a:r>
            <a:endParaRPr lang="tr-TR" altLang="tr-TR"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endParaRPr lang="tr-TR" altLang="tr-TR" dirty="0">
              <a:latin typeface="Times New Roman" panose="02020603050405020304" pitchFamily="18" charset="0"/>
              <a:cs typeface="Times New Roman" panose="02020603050405020304" pitchFamily="18" charset="0"/>
            </a:endParaRPr>
          </a:p>
        </p:txBody>
      </p:sp>
      <p:sp>
        <p:nvSpPr>
          <p:cNvPr id="12292" name="3 Slayt Numarası Yer Tutucusu">
            <a:extLst>
              <a:ext uri="{FF2B5EF4-FFF2-40B4-BE49-F238E27FC236}">
                <a16:creationId xmlns:a16="http://schemas.microsoft.com/office/drawing/2014/main" id="{DD043424-1952-4EF6-9BFD-00B2EFFCB174}"/>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3CDBBD-C960-4922-85AA-E97999471141}" type="slidenum">
              <a:rPr lang="tr-TR" altLang="tr-TR">
                <a:solidFill>
                  <a:srgbClr val="FFFFFF"/>
                </a:solidFill>
              </a:rPr>
              <a:pPr eaLnBrk="1" hangingPunct="1"/>
              <a:t>5</a:t>
            </a:fld>
            <a:endParaRPr lang="tr-TR" altLang="tr-TR">
              <a:solidFill>
                <a:srgbClr val="FFFFFF"/>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F8EBB6C0-1DDA-48C3-9170-927F543CE833}"/>
              </a:ext>
            </a:extLst>
          </p:cNvPr>
          <p:cNvSpPr>
            <a:spLocks noGrp="1"/>
          </p:cNvSpPr>
          <p:nvPr>
            <p:ph type="title"/>
          </p:nvPr>
        </p:nvSpPr>
        <p:spPr>
          <a:xfrm>
            <a:off x="0" y="0"/>
            <a:ext cx="9144000" cy="908050"/>
          </a:xfrm>
        </p:spPr>
        <p:txBody>
          <a:bodyPr/>
          <a:lstStyle/>
          <a:p>
            <a:pPr algn="ctr">
              <a:defRPr/>
            </a:pPr>
            <a:r>
              <a:rPr lang="tr-TR" sz="1800" b="1">
                <a:latin typeface="Times New Roman" panose="02020603050405020304" pitchFamily="18" charset="0"/>
                <a:cs typeface="Times New Roman" pitchFamily="18" charset="0"/>
              </a:rPr>
              <a:t>  </a:t>
            </a:r>
            <a:br>
              <a:rPr lang="tr-TR" sz="1800" b="1">
                <a:latin typeface="Times New Roman" panose="02020603050405020304" pitchFamily="18" charset="0"/>
                <a:cs typeface="Times New Roman" pitchFamily="18" charset="0"/>
              </a:rPr>
            </a:br>
            <a:r>
              <a:rPr lang="tr-TR" sz="2400" b="1">
                <a:solidFill>
                  <a:schemeClr val="bg1"/>
                </a:solidFill>
                <a:latin typeface="Times New Roman" panose="02020603050405020304" pitchFamily="18" charset="0"/>
                <a:cs typeface="Times New Roman" pitchFamily="18" charset="0"/>
              </a:rPr>
              <a:t>EĞİTSEL DEĞERLENDİRME VE TANILAMA</a:t>
            </a:r>
            <a:r>
              <a:rPr lang="tr-TR" sz="1800" b="1">
                <a:latin typeface="Times New Roman" pitchFamily="18" charset="0"/>
                <a:cs typeface="Times New Roman" pitchFamily="18" charset="0"/>
              </a:rPr>
              <a:t/>
            </a:r>
            <a:br>
              <a:rPr lang="tr-TR" sz="1800" b="1">
                <a:latin typeface="Times New Roman" pitchFamily="18" charset="0"/>
                <a:cs typeface="Times New Roman" pitchFamily="18" charset="0"/>
              </a:rPr>
            </a:br>
            <a:endParaRPr lang="tr-TR" sz="1800" b="1" dirty="0">
              <a:latin typeface="Times New Roman" pitchFamily="18" charset="0"/>
              <a:cs typeface="Times New Roman" pitchFamily="18" charset="0"/>
            </a:endParaRPr>
          </a:p>
        </p:txBody>
      </p:sp>
      <p:sp>
        <p:nvSpPr>
          <p:cNvPr id="43011" name="2 İçerik Yer Tutucusu">
            <a:extLst>
              <a:ext uri="{FF2B5EF4-FFF2-40B4-BE49-F238E27FC236}">
                <a16:creationId xmlns:a16="http://schemas.microsoft.com/office/drawing/2014/main" id="{F78D7FA7-25D8-4F3A-84F3-D69A4CC3497D}"/>
              </a:ext>
            </a:extLst>
          </p:cNvPr>
          <p:cNvSpPr>
            <a:spLocks noGrp="1"/>
          </p:cNvSpPr>
          <p:nvPr>
            <p:ph idx="1"/>
          </p:nvPr>
        </p:nvSpPr>
        <p:spPr>
          <a:xfrm>
            <a:off x="539750" y="908050"/>
            <a:ext cx="7991475" cy="5545138"/>
          </a:xfrm>
        </p:spPr>
        <p:txBody>
          <a:bodyPr/>
          <a:lstStyle/>
          <a:p>
            <a:pPr>
              <a:buFont typeface="Arial" charset="0"/>
              <a:buNone/>
              <a:defRPr/>
            </a:pPr>
            <a:r>
              <a:rPr lang="tr-TR" altLang="tr-TR" dirty="0"/>
              <a:t>	</a:t>
            </a:r>
            <a:endParaRPr lang="tr-TR" altLang="tr-TR" dirty="0">
              <a:latin typeface="Times New Roman" pitchFamily="18" charset="0"/>
              <a:cs typeface="Times New Roman" pitchFamily="18" charset="0"/>
            </a:endParaRPr>
          </a:p>
          <a:p>
            <a:pPr algn="just">
              <a:buFont typeface="Arial" charset="0"/>
              <a:buNone/>
              <a:defRPr/>
            </a:pPr>
            <a:r>
              <a:rPr lang="tr-TR" altLang="tr-TR" sz="2000" b="0" dirty="0">
                <a:latin typeface="Times New Roman" pitchFamily="18" charset="0"/>
                <a:cs typeface="Times New Roman" pitchFamily="18" charset="0"/>
              </a:rPr>
              <a:t>		</a:t>
            </a:r>
          </a:p>
          <a:p>
            <a:pPr marL="0" indent="0" algn="just">
              <a:lnSpc>
                <a:spcPct val="150000"/>
              </a:lnSpc>
              <a:buFont typeface="Arial" charset="0"/>
              <a:buNone/>
              <a:defRPr/>
            </a:pPr>
            <a:r>
              <a:rPr lang="tr-TR" altLang="tr-TR" sz="2000" b="0" dirty="0">
                <a:latin typeface="Times New Roman" pitchFamily="18" charset="0"/>
                <a:cs typeface="Times New Roman" pitchFamily="18" charset="0"/>
              </a:rPr>
              <a:t>	Eğitsel değerlendirme ve tanılama; eğitimin her tür ve  kademesindeki geçişler ile bireylerin eğitim performansı ve eğitim ihtiyaçları dikkate alınarak veli ya da okulun/kurumun  isteği üzerine gerektiğinde tekrarlanır. </a:t>
            </a:r>
            <a:endParaRPr lang="tr-TR" altLang="tr-TR" sz="2000" dirty="0">
              <a:latin typeface="Times New Roman" pitchFamily="18" charset="0"/>
              <a:cs typeface="Times New Roman" pitchFamily="18" charset="0"/>
            </a:endParaRPr>
          </a:p>
          <a:p>
            <a:pPr>
              <a:buFont typeface="Arial" charset="0"/>
              <a:buNone/>
              <a:defRPr/>
            </a:pPr>
            <a:endParaRPr lang="tr-TR" altLang="tr-TR" dirty="0">
              <a:latin typeface="Times New Roman" pitchFamily="18" charset="0"/>
              <a:cs typeface="Times New Roman" pitchFamily="18" charset="0"/>
            </a:endParaRPr>
          </a:p>
        </p:txBody>
      </p:sp>
      <p:sp>
        <p:nvSpPr>
          <p:cNvPr id="13316" name="3 Slayt Numarası Yer Tutucusu">
            <a:extLst>
              <a:ext uri="{FF2B5EF4-FFF2-40B4-BE49-F238E27FC236}">
                <a16:creationId xmlns:a16="http://schemas.microsoft.com/office/drawing/2014/main" id="{9E1CDA49-3F60-48AE-B09C-B156C28C3ABF}"/>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F17E36-24AD-4F83-8164-0660C59B6897}" type="slidenum">
              <a:rPr lang="tr-TR" altLang="tr-TR">
                <a:solidFill>
                  <a:srgbClr val="FFFFFF"/>
                </a:solidFill>
              </a:rPr>
              <a:pPr eaLnBrk="1" hangingPunct="1"/>
              <a:t>6</a:t>
            </a:fld>
            <a:endParaRPr lang="tr-TR" altLang="tr-TR">
              <a:solidFill>
                <a:srgbClr val="FFFFFF"/>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CD85D637-1D25-4008-8C96-50AAD38FD7BC}"/>
              </a:ext>
            </a:extLst>
          </p:cNvPr>
          <p:cNvSpPr>
            <a:spLocks noGrp="1"/>
          </p:cNvSpPr>
          <p:nvPr>
            <p:ph type="title"/>
          </p:nvPr>
        </p:nvSpPr>
        <p:spPr>
          <a:xfrm>
            <a:off x="0" y="0"/>
            <a:ext cx="9144000" cy="908050"/>
          </a:xfrm>
        </p:spPr>
        <p:txBody>
          <a:bodyPr/>
          <a:lstStyle/>
          <a:p>
            <a:pPr algn="ctr">
              <a:defRPr/>
            </a:pPr>
            <a:r>
              <a:rPr lang="tr-TR" sz="1800" b="1">
                <a:latin typeface="Times New Roman" panose="02020603050405020304" pitchFamily="18" charset="0"/>
                <a:cs typeface="Times New Roman" pitchFamily="18" charset="0"/>
              </a:rPr>
              <a:t>  </a:t>
            </a:r>
            <a:br>
              <a:rPr lang="tr-TR" sz="1800" b="1">
                <a:latin typeface="Times New Roman" panose="02020603050405020304" pitchFamily="18" charset="0"/>
                <a:cs typeface="Times New Roman" pitchFamily="18" charset="0"/>
              </a:rPr>
            </a:br>
            <a:r>
              <a:rPr lang="tr-TR" sz="2400" b="1">
                <a:solidFill>
                  <a:schemeClr val="bg1"/>
                </a:solidFill>
                <a:latin typeface="Times New Roman" panose="02020603050405020304" pitchFamily="18" charset="0"/>
                <a:cs typeface="Times New Roman" pitchFamily="18" charset="0"/>
              </a:rPr>
              <a:t>EĞİTSEL DEĞERLENDİRME VE TANILAMA</a:t>
            </a:r>
            <a:r>
              <a:rPr lang="tr-TR" sz="1800" b="1">
                <a:latin typeface="Times New Roman" pitchFamily="18" charset="0"/>
                <a:cs typeface="Times New Roman" pitchFamily="18" charset="0"/>
              </a:rPr>
              <a:t/>
            </a:r>
            <a:br>
              <a:rPr lang="tr-TR" sz="1800" b="1">
                <a:latin typeface="Times New Roman" pitchFamily="18" charset="0"/>
                <a:cs typeface="Times New Roman" pitchFamily="18" charset="0"/>
              </a:rPr>
            </a:br>
            <a:endParaRPr lang="tr-TR" sz="1800" b="1" dirty="0">
              <a:latin typeface="Times New Roman" pitchFamily="18" charset="0"/>
              <a:cs typeface="Times New Roman" pitchFamily="18" charset="0"/>
            </a:endParaRPr>
          </a:p>
        </p:txBody>
      </p:sp>
      <p:sp>
        <p:nvSpPr>
          <p:cNvPr id="43011" name="2 İçerik Yer Tutucusu">
            <a:extLst>
              <a:ext uri="{FF2B5EF4-FFF2-40B4-BE49-F238E27FC236}">
                <a16:creationId xmlns:a16="http://schemas.microsoft.com/office/drawing/2014/main" id="{449D5376-AF4D-4404-A791-6143779B619D}"/>
              </a:ext>
            </a:extLst>
          </p:cNvPr>
          <p:cNvSpPr>
            <a:spLocks noGrp="1"/>
          </p:cNvSpPr>
          <p:nvPr>
            <p:ph idx="1"/>
          </p:nvPr>
        </p:nvSpPr>
        <p:spPr>
          <a:xfrm>
            <a:off x="539750" y="908050"/>
            <a:ext cx="7991475" cy="5545138"/>
          </a:xfrm>
        </p:spPr>
        <p:txBody>
          <a:bodyPr/>
          <a:lstStyle/>
          <a:p>
            <a:pPr>
              <a:buFont typeface="Arial" panose="020B0604020202020204" pitchFamily="34" charset="0"/>
              <a:buNone/>
            </a:pPr>
            <a:r>
              <a:rPr lang="tr-TR" altLang="tr-TR" dirty="0"/>
              <a:t>	</a:t>
            </a:r>
            <a:endParaRPr lang="tr-TR" altLang="tr-TR"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tr-TR" altLang="en-US" sz="2000" b="0" dirty="0">
                <a:latin typeface="Times New Roman" panose="02020603050405020304" pitchFamily="18" charset="0"/>
                <a:cs typeface="Times New Roman" panose="02020603050405020304" pitchFamily="18" charset="0"/>
              </a:rPr>
              <a:t>	Veli, kararın kendisine tebliğ edildiği tarihten itibaren 60 gün içinde itiraz edebilir. </a:t>
            </a:r>
          </a:p>
          <a:p>
            <a:pPr>
              <a:buFont typeface="Arial" panose="020B0604020202020204" pitchFamily="34" charset="0"/>
              <a:buNone/>
            </a:pPr>
            <a:endParaRPr lang="tr-TR" altLang="en-US" sz="2000" b="0" dirty="0">
              <a:latin typeface="Times New Roman" panose="02020603050405020304" pitchFamily="18" charset="0"/>
              <a:cs typeface="Times New Roman" panose="02020603050405020304" pitchFamily="18" charset="0"/>
            </a:endParaRPr>
          </a:p>
          <a:p>
            <a:pPr marL="0" lvl="1" indent="-168275">
              <a:buFont typeface="Wingdings" panose="05000000000000000000" pitchFamily="2" charset="2"/>
              <a:buNone/>
            </a:pPr>
            <a:r>
              <a:rPr lang="tr-TR" altLang="en-US" sz="2000" dirty="0">
                <a:latin typeface="Times New Roman" panose="02020603050405020304" pitchFamily="18" charset="0"/>
                <a:cs typeface="Times New Roman" panose="02020603050405020304" pitchFamily="18" charset="0"/>
              </a:rPr>
              <a:t>	Okul ve kurumlardaki rehberlik ve psikolojik danışma hizmetleri yürütme komisyonu, okula/kuruma kayıt tarihinden itibaren en az 70 iş günlük izleme süreci sonucunda öğrenciyle ilgili eğitsel değerlendirme ve tanılama ya da yerleştirme kararının uygun bulunmaması hâlinde yeniden değerlendirilmesi isteğiyle özel eğitim hizmetleri kuruluna itiraz edebilir. </a:t>
            </a:r>
          </a:p>
          <a:p>
            <a:pPr>
              <a:buFont typeface="Arial" panose="020B0604020202020204" pitchFamily="34" charset="0"/>
              <a:buNone/>
            </a:pPr>
            <a:endParaRPr lang="tr-TR" altLang="en-US" sz="2000" b="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tr-TR" altLang="en-US" sz="2000" b="0" dirty="0">
                <a:latin typeface="Times New Roman" panose="02020603050405020304" pitchFamily="18" charset="0"/>
                <a:cs typeface="Times New Roman" panose="02020603050405020304" pitchFamily="18" charset="0"/>
              </a:rPr>
              <a:t>	Eğitsel değerlendirme ve tanılama ile yerleştirme kararlarıyla ilgili özel eğitim hizmetleri kuruluna yapılacak itirazlar incelenerek en geç 30 gün içerisinde sonuçlandırılır. Sonuç, veliye, okula/kuruma ve RAM’a yazılı olarak bildirilir. </a:t>
            </a:r>
          </a:p>
        </p:txBody>
      </p:sp>
      <p:sp>
        <p:nvSpPr>
          <p:cNvPr id="14340" name="3 Slayt Numarası Yer Tutucusu">
            <a:extLst>
              <a:ext uri="{FF2B5EF4-FFF2-40B4-BE49-F238E27FC236}">
                <a16:creationId xmlns:a16="http://schemas.microsoft.com/office/drawing/2014/main" id="{F3D24E4A-4713-4535-A77A-36FA93F08393}"/>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DEBB07-EB7D-41BD-BAA4-9E42AE187034}" type="slidenum">
              <a:rPr lang="tr-TR" altLang="tr-TR">
                <a:solidFill>
                  <a:srgbClr val="FFFFFF"/>
                </a:solidFill>
              </a:rPr>
              <a:pPr eaLnBrk="1" hangingPunct="1"/>
              <a:t>7</a:t>
            </a:fld>
            <a:endParaRPr lang="tr-TR" altLang="tr-TR">
              <a:solidFill>
                <a:srgbClr val="FFFFFF"/>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DE120A23-1CC7-4B94-846C-51B03E13B694}"/>
              </a:ext>
            </a:extLst>
          </p:cNvPr>
          <p:cNvSpPr>
            <a:spLocks noGrp="1"/>
          </p:cNvSpPr>
          <p:nvPr>
            <p:ph type="title"/>
          </p:nvPr>
        </p:nvSpPr>
        <p:spPr>
          <a:xfrm>
            <a:off x="0" y="0"/>
            <a:ext cx="9144000" cy="908050"/>
          </a:xfrm>
        </p:spPr>
        <p:txBody>
          <a:bodyPr/>
          <a:lstStyle/>
          <a:p>
            <a:pPr algn="ctr" eaLnBrk="1" hangingPunct="1">
              <a:defRPr/>
            </a:pPr>
            <a:r>
              <a:rPr lang="tr-TR" sz="2000" b="1" dirty="0">
                <a:solidFill>
                  <a:schemeClr val="bg1"/>
                </a:solidFill>
                <a:latin typeface="Times New Roman" pitchFamily="18" charset="0"/>
                <a:cs typeface="Times New Roman" pitchFamily="18" charset="0"/>
              </a:rPr>
              <a:t>Özel EĞİTİM HİZMETLERİ KAPSAMINDA </a:t>
            </a:r>
            <a:br>
              <a:rPr lang="tr-TR" sz="2000" b="1" dirty="0">
                <a:solidFill>
                  <a:schemeClr val="bg1"/>
                </a:solidFill>
                <a:latin typeface="Times New Roman" pitchFamily="18" charset="0"/>
                <a:cs typeface="Times New Roman" pitchFamily="18" charset="0"/>
              </a:rPr>
            </a:br>
            <a:r>
              <a:rPr lang="tr-TR" sz="2000" b="1" dirty="0">
                <a:solidFill>
                  <a:schemeClr val="bg1"/>
                </a:solidFill>
                <a:latin typeface="Times New Roman" pitchFamily="18" charset="0"/>
                <a:cs typeface="Times New Roman" pitchFamily="18" charset="0"/>
              </a:rPr>
              <a:t>HİZMET sunulan </a:t>
            </a:r>
            <a:r>
              <a:rPr lang="tr-TR" sz="2000" b="1" dirty="0" err="1">
                <a:solidFill>
                  <a:schemeClr val="bg1"/>
                </a:solidFill>
                <a:latin typeface="Times New Roman" pitchFamily="18" charset="0"/>
                <a:cs typeface="Times New Roman" pitchFamily="18" charset="0"/>
              </a:rPr>
              <a:t>bİreyler</a:t>
            </a:r>
            <a:r>
              <a:rPr lang="tr-TR" sz="2000" b="1" dirty="0">
                <a:solidFill>
                  <a:schemeClr val="bg1"/>
                </a:solidFill>
                <a:latin typeface="Times New Roman" pitchFamily="18" charset="0"/>
                <a:cs typeface="Times New Roman" pitchFamily="18" charset="0"/>
              </a:rPr>
              <a:t> </a:t>
            </a:r>
          </a:p>
        </p:txBody>
      </p:sp>
      <p:sp>
        <p:nvSpPr>
          <p:cNvPr id="15363" name="3 Slayt Numarası Yer Tutucusu">
            <a:extLst>
              <a:ext uri="{FF2B5EF4-FFF2-40B4-BE49-F238E27FC236}">
                <a16:creationId xmlns:a16="http://schemas.microsoft.com/office/drawing/2014/main" id="{01FB7D12-2E7B-44CD-86FF-7DCA6A7274EC}"/>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3ABCEE-193C-46E6-8FEF-D7D62947BC6D}" type="slidenum">
              <a:rPr lang="tr-TR" altLang="tr-TR">
                <a:solidFill>
                  <a:srgbClr val="FFFFFF"/>
                </a:solidFill>
              </a:rPr>
              <a:pPr eaLnBrk="1" hangingPunct="1"/>
              <a:t>8</a:t>
            </a:fld>
            <a:endParaRPr lang="tr-TR" altLang="tr-TR">
              <a:solidFill>
                <a:srgbClr val="FFFFFF"/>
              </a:solidFill>
            </a:endParaRPr>
          </a:p>
        </p:txBody>
      </p:sp>
      <p:graphicFrame>
        <p:nvGraphicFramePr>
          <p:cNvPr id="6" name="3 İçerik Yer Tutucusu">
            <a:extLst>
              <a:ext uri="{FF2B5EF4-FFF2-40B4-BE49-F238E27FC236}">
                <a16:creationId xmlns:a16="http://schemas.microsoft.com/office/drawing/2014/main" id="{D681C732-B767-4158-AD40-14E188DFC141}"/>
              </a:ext>
            </a:extLst>
          </p:cNvPr>
          <p:cNvGraphicFramePr>
            <a:graphicFrameLocks noGrp="1"/>
          </p:cNvGraphicFramePr>
          <p:nvPr>
            <p:ph sz="half" idx="2"/>
          </p:nvPr>
        </p:nvGraphicFramePr>
        <p:xfrm>
          <a:off x="1475656" y="1052736"/>
          <a:ext cx="5904656" cy="546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yt Numarası Yer Tutucusu 3">
            <a:extLst>
              <a:ext uri="{FF2B5EF4-FFF2-40B4-BE49-F238E27FC236}">
                <a16:creationId xmlns:a16="http://schemas.microsoft.com/office/drawing/2014/main" id="{2813D21E-A654-4EBF-A3CE-CE177F13EE28}"/>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A45639-2A8B-46C2-89D1-BAA093D439D1}" type="slidenum">
              <a:rPr lang="tr-TR" altLang="tr-TR">
                <a:solidFill>
                  <a:srgbClr val="FFFFFF"/>
                </a:solidFill>
              </a:rPr>
              <a:pPr eaLnBrk="1" hangingPunct="1"/>
              <a:t>9</a:t>
            </a:fld>
            <a:endParaRPr lang="tr-TR" altLang="tr-TR">
              <a:solidFill>
                <a:srgbClr val="FFFFFF"/>
              </a:solidFill>
            </a:endParaRPr>
          </a:p>
        </p:txBody>
      </p:sp>
      <p:pic>
        <p:nvPicPr>
          <p:cNvPr id="11267" name="Picture 6" descr="http://www.kamuajans.com/images/haberler/egitsel_degerlendirme_ve_tanilama_hakkinda_78c0b.jpg">
            <a:extLst>
              <a:ext uri="{FF2B5EF4-FFF2-40B4-BE49-F238E27FC236}">
                <a16:creationId xmlns:a16="http://schemas.microsoft.com/office/drawing/2014/main" id="{DADB4750-EBB5-4B31-87A4-B7AB4FD88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060575"/>
            <a:ext cx="61436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50"/>
            <a:ext cx="1128518" cy="924627"/>
          </a:xfrm>
          <a:prstGeom prst="rect">
            <a:avLst/>
          </a:prstGeom>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4227</TotalTime>
  <Words>1627</Words>
  <Application>Microsoft Office PowerPoint</Application>
  <PresentationFormat>Ekran Gösterisi (4:3)</PresentationFormat>
  <Paragraphs>237</Paragraphs>
  <Slides>37</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37</vt:i4>
      </vt:variant>
    </vt:vector>
  </HeadingPairs>
  <TitlesOfParts>
    <vt:vector size="45" baseType="lpstr">
      <vt:lpstr>Arial</vt:lpstr>
      <vt:lpstr>Calibri</vt:lpstr>
      <vt:lpstr>Franklin Gothic Book</vt:lpstr>
      <vt:lpstr>Franklin Gothic Medium</vt:lpstr>
      <vt:lpstr>Times New Roman</vt:lpstr>
      <vt:lpstr>Tunga</vt:lpstr>
      <vt:lpstr>Wingdings</vt:lpstr>
      <vt:lpstr>Açılar</vt:lpstr>
      <vt:lpstr>2024-2025 EĞİTİM ÖĞRETİM YILI ÖZEL EĞİTİM SENE BAŞI BİLGİLENDİRME TOPLANTISI</vt:lpstr>
      <vt:lpstr>YASAL DÜZENLEMELER</vt:lpstr>
      <vt:lpstr>ÖZEL EĞİTİM İHTİYACI OLAN  BİREYLERİN ÖZELLİKLERİ</vt:lpstr>
      <vt:lpstr>PowerPoint Sunusu</vt:lpstr>
      <vt:lpstr>   EĞİTSEL DEĞERLENDİRME VE TANILAMA </vt:lpstr>
      <vt:lpstr>   EĞİTSEL DEĞERLENDİRME VE TANILAMA </vt:lpstr>
      <vt:lpstr>   EĞİTSEL DEĞERLENDİRME VE TANILAMA </vt:lpstr>
      <vt:lpstr>Özel EĞİTİM HİZMETLERİ KAPSAMINDA  HİZMET sunulan bİreyler </vt:lpstr>
      <vt:lpstr>PowerPoint Sunusu</vt:lpstr>
      <vt:lpstr>KAYNAŞTIRMA</vt:lpstr>
      <vt:lpstr>KAYNAŞTIRMANIN YARARLARI</vt:lpstr>
      <vt:lpstr>KAYANAŞTIRMANIN YARARLARI</vt:lpstr>
      <vt:lpstr> Özel eğİtİm İhtİyacI olan bİreyler eğİtİm  ortamlarIna  nasIl yerleştİrİlmektedİr? </vt:lpstr>
      <vt:lpstr>Eğİtİm OrtamlarI</vt:lpstr>
      <vt:lpstr>ÖZEL EĞİTİM SINIFI</vt:lpstr>
      <vt:lpstr>EVDE EĞİTİM HİZMETLERİ</vt:lpstr>
      <vt:lpstr>HASTANE SINIFLARI</vt:lpstr>
      <vt:lpstr>BİREYSELLEŞTİRİLMİŞ EĞİTİM PROGRAMI</vt:lpstr>
      <vt:lpstr>BİREYSELLEŞTİRİLMİŞ EĞİTİM PROGRAMI</vt:lpstr>
      <vt:lpstr>HANGİ ÖĞRENCİLER İÇİN BEP HAZIRLANIR? </vt:lpstr>
      <vt:lpstr>BEP HAZIRLAMA AŞAMALARI</vt:lpstr>
      <vt:lpstr>Bep geliştirme birimi</vt:lpstr>
      <vt:lpstr>PowerPoint Sunusu</vt:lpstr>
      <vt:lpstr>PowerPoint Sunusu</vt:lpstr>
      <vt:lpstr>PowerPoint Sunusu</vt:lpstr>
      <vt:lpstr>             DESTEK EĞİTİM ODASI</vt:lpstr>
      <vt:lpstr>PowerPoint Sunusu</vt:lpstr>
      <vt:lpstr>             DESTEK EĞİTİM ODASI</vt:lpstr>
      <vt:lpstr>             DESTEK EĞİTİM ODASI</vt:lpstr>
      <vt:lpstr>             DESTEK EĞİTİM ODASI</vt:lpstr>
      <vt:lpstr>             DESTEK EĞİTİM ODASI</vt:lpstr>
      <vt:lpstr>             DESTEK EĞİTİM ODASI</vt:lpstr>
      <vt:lpstr>             DESTEK EĞİTİM ODASI</vt:lpstr>
      <vt:lpstr>             DESTEK EĞİTİM ODASI</vt:lpstr>
      <vt:lpstr>             DESTEK EĞİTİM ODASI</vt:lpstr>
      <vt:lpstr>Kaynaştırma Öğrencilerinin sınav değerlendirmesi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Bahar TUNCER</dc:creator>
  <cp:lastModifiedBy>USER</cp:lastModifiedBy>
  <cp:revision>537</cp:revision>
  <cp:lastPrinted>2012-03-26T09:48:53Z</cp:lastPrinted>
  <dcterms:created xsi:type="dcterms:W3CDTF">2011-10-11T08:25:07Z</dcterms:created>
  <dcterms:modified xsi:type="dcterms:W3CDTF">2024-10-04T11:00:48Z</dcterms:modified>
</cp:coreProperties>
</file>